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0"/>
  </p:notesMasterIdLst>
  <p:sldIdLst>
    <p:sldId id="256" r:id="rId2"/>
    <p:sldId id="257" r:id="rId3"/>
    <p:sldId id="310" r:id="rId4"/>
    <p:sldId id="311" r:id="rId5"/>
    <p:sldId id="313" r:id="rId6"/>
    <p:sldId id="314" r:id="rId7"/>
    <p:sldId id="315" r:id="rId8"/>
    <p:sldId id="316" r:id="rId9"/>
  </p:sldIdLst>
  <p:sldSz cx="9144000" cy="5143500" type="screen16x9"/>
  <p:notesSz cx="6858000" cy="9144000"/>
  <p:embeddedFontLst>
    <p:embeddedFont>
      <p:font typeface="Archivo Black" panose="020B0604020202020204" charset="0"/>
      <p:regular r:id="rId11"/>
    </p:embeddedFont>
    <p:embeddedFont>
      <p:font typeface="Inter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F5A8DF-062B-42FC-9839-902C4654F33C}">
  <a:tblStyle styleId="{C6F5A8DF-062B-42FC-9839-902C4654F3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fbe00dc3b8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fbe00dc3b8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dab33caf8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dab33caf8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>
          <a:extLst>
            <a:ext uri="{FF2B5EF4-FFF2-40B4-BE49-F238E27FC236}">
              <a16:creationId xmlns:a16="http://schemas.microsoft.com/office/drawing/2014/main" id="{89FE534F-EB27-E182-2CD6-6D8277E35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dab33caf8f_0_2:notes">
            <a:extLst>
              <a:ext uri="{FF2B5EF4-FFF2-40B4-BE49-F238E27FC236}">
                <a16:creationId xmlns:a16="http://schemas.microsoft.com/office/drawing/2014/main" id="{D1A89E44-FB36-C109-9014-0369307C38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dab33caf8f_0_2:notes">
            <a:extLst>
              <a:ext uri="{FF2B5EF4-FFF2-40B4-BE49-F238E27FC236}">
                <a16:creationId xmlns:a16="http://schemas.microsoft.com/office/drawing/2014/main" id="{5BF3CD1C-FD7E-E34C-7AD8-10F1C61297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0925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>
          <a:extLst>
            <a:ext uri="{FF2B5EF4-FFF2-40B4-BE49-F238E27FC236}">
              <a16:creationId xmlns:a16="http://schemas.microsoft.com/office/drawing/2014/main" id="{93BFCC3D-77C4-330F-9828-147F7DCB8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dab33caf8f_0_2:notes">
            <a:extLst>
              <a:ext uri="{FF2B5EF4-FFF2-40B4-BE49-F238E27FC236}">
                <a16:creationId xmlns:a16="http://schemas.microsoft.com/office/drawing/2014/main" id="{BD73902F-2575-B0F8-DD51-D3CF7911D5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dab33caf8f_0_2:notes">
            <a:extLst>
              <a:ext uri="{FF2B5EF4-FFF2-40B4-BE49-F238E27FC236}">
                <a16:creationId xmlns:a16="http://schemas.microsoft.com/office/drawing/2014/main" id="{05CAA860-6D27-2CEB-EBC4-B1FE2E37F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9893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>
          <a:extLst>
            <a:ext uri="{FF2B5EF4-FFF2-40B4-BE49-F238E27FC236}">
              <a16:creationId xmlns:a16="http://schemas.microsoft.com/office/drawing/2014/main" id="{D8F7CB67-3A5D-893E-03CC-22E2FA23B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dab33caf8f_0_2:notes">
            <a:extLst>
              <a:ext uri="{FF2B5EF4-FFF2-40B4-BE49-F238E27FC236}">
                <a16:creationId xmlns:a16="http://schemas.microsoft.com/office/drawing/2014/main" id="{85370DEE-CEBF-C1DA-B807-BDB98DB0B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dab33caf8f_0_2:notes">
            <a:extLst>
              <a:ext uri="{FF2B5EF4-FFF2-40B4-BE49-F238E27FC236}">
                <a16:creationId xmlns:a16="http://schemas.microsoft.com/office/drawing/2014/main" id="{4201FBCE-ACE1-4CAA-A799-19AD52FDB1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977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>
          <a:extLst>
            <a:ext uri="{FF2B5EF4-FFF2-40B4-BE49-F238E27FC236}">
              <a16:creationId xmlns:a16="http://schemas.microsoft.com/office/drawing/2014/main" id="{2C89E66B-6A97-30B0-6434-55C2066B8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dab33caf8f_0_2:notes">
            <a:extLst>
              <a:ext uri="{FF2B5EF4-FFF2-40B4-BE49-F238E27FC236}">
                <a16:creationId xmlns:a16="http://schemas.microsoft.com/office/drawing/2014/main" id="{B1AD9A14-126A-D556-C8CD-E877955496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dab33caf8f_0_2:notes">
            <a:extLst>
              <a:ext uri="{FF2B5EF4-FFF2-40B4-BE49-F238E27FC236}">
                <a16:creationId xmlns:a16="http://schemas.microsoft.com/office/drawing/2014/main" id="{6D1C64DF-4BC6-7324-1DEC-EDEB677031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814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>
          <a:extLst>
            <a:ext uri="{FF2B5EF4-FFF2-40B4-BE49-F238E27FC236}">
              <a16:creationId xmlns:a16="http://schemas.microsoft.com/office/drawing/2014/main" id="{7667FB04-7E7F-0338-97C6-A77133724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dab33caf8f_0_2:notes">
            <a:extLst>
              <a:ext uri="{FF2B5EF4-FFF2-40B4-BE49-F238E27FC236}">
                <a16:creationId xmlns:a16="http://schemas.microsoft.com/office/drawing/2014/main" id="{FF5D0408-7AF9-AE1D-D573-129673F399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dab33caf8f_0_2:notes">
            <a:extLst>
              <a:ext uri="{FF2B5EF4-FFF2-40B4-BE49-F238E27FC236}">
                <a16:creationId xmlns:a16="http://schemas.microsoft.com/office/drawing/2014/main" id="{2C5DDEEE-17B7-0991-0A71-0D1E87CD6F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254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>
          <a:extLst>
            <a:ext uri="{FF2B5EF4-FFF2-40B4-BE49-F238E27FC236}">
              <a16:creationId xmlns:a16="http://schemas.microsoft.com/office/drawing/2014/main" id="{84563B9B-362E-3783-7D00-9AF96A414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dab33caf8f_0_2:notes">
            <a:extLst>
              <a:ext uri="{FF2B5EF4-FFF2-40B4-BE49-F238E27FC236}">
                <a16:creationId xmlns:a16="http://schemas.microsoft.com/office/drawing/2014/main" id="{FB6D306A-8183-B222-DB84-4CC26537FF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dab33caf8f_0_2:notes">
            <a:extLst>
              <a:ext uri="{FF2B5EF4-FFF2-40B4-BE49-F238E27FC236}">
                <a16:creationId xmlns:a16="http://schemas.microsoft.com/office/drawing/2014/main" id="{281EF842-8A2C-DFD6-5B7E-775DC04D17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507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iljeol: Korean March 1st Movement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233075" y="1127750"/>
            <a:ext cx="4418400" cy="25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264000" y="3698650"/>
            <a:ext cx="4418400" cy="4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7673075" y="4376950"/>
            <a:ext cx="1502175" cy="766550"/>
            <a:chOff x="7673075" y="0"/>
            <a:chExt cx="1502175" cy="766550"/>
          </a:xfrm>
        </p:grpSpPr>
        <p:sp>
          <p:nvSpPr>
            <p:cNvPr id="12" name="Google Shape;12;p2"/>
            <p:cNvSpPr/>
            <p:nvPr/>
          </p:nvSpPr>
          <p:spPr>
            <a:xfrm rot="10800000" flipH="1">
              <a:off x="7673075" y="175"/>
              <a:ext cx="1502175" cy="766375"/>
            </a:xfrm>
            <a:custGeom>
              <a:avLst/>
              <a:gdLst/>
              <a:ahLst/>
              <a:cxnLst/>
              <a:rect l="l" t="t" r="r" b="b"/>
              <a:pathLst>
                <a:path w="60087" h="30655" extrusionOk="0">
                  <a:moveTo>
                    <a:pt x="60060" y="1"/>
                  </a:moveTo>
                  <a:cubicBezTo>
                    <a:pt x="58235" y="1137"/>
                    <a:pt x="57430" y="1676"/>
                    <a:pt x="55638" y="2618"/>
                  </a:cubicBezTo>
                  <a:cubicBezTo>
                    <a:pt x="46955" y="7145"/>
                    <a:pt x="37648" y="10294"/>
                    <a:pt x="28524" y="13853"/>
                  </a:cubicBezTo>
                  <a:cubicBezTo>
                    <a:pt x="18055" y="17919"/>
                    <a:pt x="5975" y="26277"/>
                    <a:pt x="0" y="30655"/>
                  </a:cubicBezTo>
                  <a:lnTo>
                    <a:pt x="8430" y="30655"/>
                  </a:lnTo>
                  <a:cubicBezTo>
                    <a:pt x="12762" y="28180"/>
                    <a:pt x="27322" y="19744"/>
                    <a:pt x="31985" y="17977"/>
                  </a:cubicBezTo>
                  <a:cubicBezTo>
                    <a:pt x="41480" y="14373"/>
                    <a:pt x="48318" y="12405"/>
                    <a:pt x="58463" y="6593"/>
                  </a:cubicBezTo>
                  <a:cubicBezTo>
                    <a:pt x="59313" y="6106"/>
                    <a:pt x="59197" y="6171"/>
                    <a:pt x="60086" y="5670"/>
                  </a:cubicBezTo>
                  <a:lnTo>
                    <a:pt x="60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8482600" y="0"/>
              <a:ext cx="692475" cy="288225"/>
            </a:xfrm>
            <a:custGeom>
              <a:avLst/>
              <a:gdLst/>
              <a:ahLst/>
              <a:cxnLst/>
              <a:rect l="l" t="t" r="r" b="b"/>
              <a:pathLst>
                <a:path w="27699" h="11529" extrusionOk="0">
                  <a:moveTo>
                    <a:pt x="27699" y="0"/>
                  </a:moveTo>
                  <a:cubicBezTo>
                    <a:pt x="20373" y="3800"/>
                    <a:pt x="12482" y="6359"/>
                    <a:pt x="4839" y="9463"/>
                  </a:cubicBezTo>
                  <a:cubicBezTo>
                    <a:pt x="3215" y="10119"/>
                    <a:pt x="1598" y="10801"/>
                    <a:pt x="0" y="11528"/>
                  </a:cubicBezTo>
                  <a:lnTo>
                    <a:pt x="10567" y="11528"/>
                  </a:lnTo>
                  <a:cubicBezTo>
                    <a:pt x="16321" y="9307"/>
                    <a:pt x="22146" y="7235"/>
                    <a:pt x="27699" y="4579"/>
                  </a:cubicBezTo>
                  <a:lnTo>
                    <a:pt x="276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 flipH="1">
              <a:off x="8256250" y="175"/>
              <a:ext cx="918825" cy="405125"/>
            </a:xfrm>
            <a:custGeom>
              <a:avLst/>
              <a:gdLst/>
              <a:ahLst/>
              <a:cxnLst/>
              <a:rect l="l" t="t" r="r" b="b"/>
              <a:pathLst>
                <a:path w="36753" h="16205" extrusionOk="0">
                  <a:moveTo>
                    <a:pt x="36753" y="1"/>
                  </a:moveTo>
                  <a:cubicBezTo>
                    <a:pt x="35999" y="430"/>
                    <a:pt x="35246" y="839"/>
                    <a:pt x="34512" y="1228"/>
                  </a:cubicBezTo>
                  <a:cubicBezTo>
                    <a:pt x="27141" y="5067"/>
                    <a:pt x="19192" y="7638"/>
                    <a:pt x="11496" y="10756"/>
                  </a:cubicBezTo>
                  <a:cubicBezTo>
                    <a:pt x="7573" y="12347"/>
                    <a:pt x="3670" y="14100"/>
                    <a:pt x="1" y="16205"/>
                  </a:cubicBezTo>
                  <a:lnTo>
                    <a:pt x="9061" y="16205"/>
                  </a:lnTo>
                  <a:cubicBezTo>
                    <a:pt x="10658" y="15477"/>
                    <a:pt x="12275" y="14795"/>
                    <a:pt x="13899" y="14133"/>
                  </a:cubicBezTo>
                  <a:cubicBezTo>
                    <a:pt x="21536" y="11042"/>
                    <a:pt x="29427" y="8483"/>
                    <a:pt x="36753" y="4683"/>
                  </a:cubicBezTo>
                  <a:lnTo>
                    <a:pt x="367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 flipH="1">
              <a:off x="8065000" y="175"/>
              <a:ext cx="1110075" cy="525575"/>
            </a:xfrm>
            <a:custGeom>
              <a:avLst/>
              <a:gdLst/>
              <a:ahLst/>
              <a:cxnLst/>
              <a:rect l="l" t="t" r="r" b="b"/>
              <a:pathLst>
                <a:path w="44403" h="21023" extrusionOk="0">
                  <a:moveTo>
                    <a:pt x="44403" y="0"/>
                  </a:moveTo>
                  <a:cubicBezTo>
                    <a:pt x="42851" y="961"/>
                    <a:pt x="41286" y="1857"/>
                    <a:pt x="39759" y="2650"/>
                  </a:cubicBezTo>
                  <a:cubicBezTo>
                    <a:pt x="32388" y="6501"/>
                    <a:pt x="24439" y="9073"/>
                    <a:pt x="16737" y="12190"/>
                  </a:cubicBezTo>
                  <a:cubicBezTo>
                    <a:pt x="10879" y="14561"/>
                    <a:pt x="5079" y="17308"/>
                    <a:pt x="1" y="21023"/>
                  </a:cubicBezTo>
                  <a:lnTo>
                    <a:pt x="7645" y="21023"/>
                  </a:lnTo>
                  <a:cubicBezTo>
                    <a:pt x="11320" y="18918"/>
                    <a:pt x="15217" y="17158"/>
                    <a:pt x="19140" y="15574"/>
                  </a:cubicBezTo>
                  <a:cubicBezTo>
                    <a:pt x="26842" y="12456"/>
                    <a:pt x="34791" y="9885"/>
                    <a:pt x="42162" y="6040"/>
                  </a:cubicBezTo>
                  <a:cubicBezTo>
                    <a:pt x="42896" y="5657"/>
                    <a:pt x="43649" y="5241"/>
                    <a:pt x="44403" y="4812"/>
                  </a:cubicBezTo>
                  <a:lnTo>
                    <a:pt x="444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10800000" flipH="1">
              <a:off x="7883650" y="175"/>
              <a:ext cx="1291425" cy="641175"/>
            </a:xfrm>
            <a:custGeom>
              <a:avLst/>
              <a:gdLst/>
              <a:ahLst/>
              <a:cxnLst/>
              <a:rect l="l" t="t" r="r" b="b"/>
              <a:pathLst>
                <a:path w="51657" h="25647" extrusionOk="0">
                  <a:moveTo>
                    <a:pt x="51657" y="0"/>
                  </a:moveTo>
                  <a:cubicBezTo>
                    <a:pt x="50105" y="968"/>
                    <a:pt x="48540" y="1864"/>
                    <a:pt x="47013" y="2656"/>
                  </a:cubicBezTo>
                  <a:cubicBezTo>
                    <a:pt x="39642" y="6507"/>
                    <a:pt x="31732" y="9177"/>
                    <a:pt x="23991" y="12197"/>
                  </a:cubicBezTo>
                  <a:cubicBezTo>
                    <a:pt x="15106" y="15652"/>
                    <a:pt x="5072" y="21938"/>
                    <a:pt x="0" y="25647"/>
                  </a:cubicBezTo>
                  <a:lnTo>
                    <a:pt x="7255" y="25647"/>
                  </a:lnTo>
                  <a:cubicBezTo>
                    <a:pt x="10937" y="23542"/>
                    <a:pt x="22971" y="17204"/>
                    <a:pt x="26926" y="15704"/>
                  </a:cubicBezTo>
                  <a:cubicBezTo>
                    <a:pt x="34999" y="12645"/>
                    <a:pt x="40805" y="10976"/>
                    <a:pt x="49416" y="6040"/>
                  </a:cubicBezTo>
                  <a:cubicBezTo>
                    <a:pt x="50137" y="5631"/>
                    <a:pt x="50903" y="5248"/>
                    <a:pt x="51657" y="4819"/>
                  </a:cubicBezTo>
                  <a:lnTo>
                    <a:pt x="516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flipH="1">
            <a:off x="0" y="0"/>
            <a:ext cx="1502175" cy="766550"/>
            <a:chOff x="7673075" y="0"/>
            <a:chExt cx="1502175" cy="766550"/>
          </a:xfrm>
        </p:grpSpPr>
        <p:sp>
          <p:nvSpPr>
            <p:cNvPr id="18" name="Google Shape;18;p2"/>
            <p:cNvSpPr/>
            <p:nvPr/>
          </p:nvSpPr>
          <p:spPr>
            <a:xfrm rot="10800000" flipH="1">
              <a:off x="7673075" y="175"/>
              <a:ext cx="1502175" cy="766375"/>
            </a:xfrm>
            <a:custGeom>
              <a:avLst/>
              <a:gdLst/>
              <a:ahLst/>
              <a:cxnLst/>
              <a:rect l="l" t="t" r="r" b="b"/>
              <a:pathLst>
                <a:path w="60087" h="30655" extrusionOk="0">
                  <a:moveTo>
                    <a:pt x="60060" y="1"/>
                  </a:moveTo>
                  <a:cubicBezTo>
                    <a:pt x="58235" y="1137"/>
                    <a:pt x="57430" y="1676"/>
                    <a:pt x="55638" y="2618"/>
                  </a:cubicBezTo>
                  <a:cubicBezTo>
                    <a:pt x="46955" y="7145"/>
                    <a:pt x="37648" y="10294"/>
                    <a:pt x="28524" y="13853"/>
                  </a:cubicBezTo>
                  <a:cubicBezTo>
                    <a:pt x="18055" y="17919"/>
                    <a:pt x="5975" y="26277"/>
                    <a:pt x="0" y="30655"/>
                  </a:cubicBezTo>
                  <a:lnTo>
                    <a:pt x="8430" y="30655"/>
                  </a:lnTo>
                  <a:cubicBezTo>
                    <a:pt x="12762" y="28180"/>
                    <a:pt x="27322" y="19744"/>
                    <a:pt x="31985" y="17977"/>
                  </a:cubicBezTo>
                  <a:cubicBezTo>
                    <a:pt x="41480" y="14373"/>
                    <a:pt x="48318" y="12405"/>
                    <a:pt x="58463" y="6593"/>
                  </a:cubicBezTo>
                  <a:cubicBezTo>
                    <a:pt x="59313" y="6106"/>
                    <a:pt x="59197" y="6171"/>
                    <a:pt x="60086" y="5670"/>
                  </a:cubicBezTo>
                  <a:lnTo>
                    <a:pt x="60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 flipH="1">
              <a:off x="8482600" y="0"/>
              <a:ext cx="692475" cy="288225"/>
            </a:xfrm>
            <a:custGeom>
              <a:avLst/>
              <a:gdLst/>
              <a:ahLst/>
              <a:cxnLst/>
              <a:rect l="l" t="t" r="r" b="b"/>
              <a:pathLst>
                <a:path w="27699" h="11529" extrusionOk="0">
                  <a:moveTo>
                    <a:pt x="27699" y="0"/>
                  </a:moveTo>
                  <a:cubicBezTo>
                    <a:pt x="20373" y="3800"/>
                    <a:pt x="12482" y="6359"/>
                    <a:pt x="4839" y="9463"/>
                  </a:cubicBezTo>
                  <a:cubicBezTo>
                    <a:pt x="3215" y="10119"/>
                    <a:pt x="1598" y="10801"/>
                    <a:pt x="0" y="11528"/>
                  </a:cubicBezTo>
                  <a:lnTo>
                    <a:pt x="10567" y="11528"/>
                  </a:lnTo>
                  <a:cubicBezTo>
                    <a:pt x="16321" y="9307"/>
                    <a:pt x="22146" y="7235"/>
                    <a:pt x="27699" y="4579"/>
                  </a:cubicBezTo>
                  <a:lnTo>
                    <a:pt x="276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 flipH="1">
              <a:off x="8256250" y="175"/>
              <a:ext cx="918825" cy="405125"/>
            </a:xfrm>
            <a:custGeom>
              <a:avLst/>
              <a:gdLst/>
              <a:ahLst/>
              <a:cxnLst/>
              <a:rect l="l" t="t" r="r" b="b"/>
              <a:pathLst>
                <a:path w="36753" h="16205" extrusionOk="0">
                  <a:moveTo>
                    <a:pt x="36753" y="1"/>
                  </a:moveTo>
                  <a:cubicBezTo>
                    <a:pt x="35999" y="430"/>
                    <a:pt x="35246" y="839"/>
                    <a:pt x="34512" y="1228"/>
                  </a:cubicBezTo>
                  <a:cubicBezTo>
                    <a:pt x="27141" y="5067"/>
                    <a:pt x="19192" y="7638"/>
                    <a:pt x="11496" y="10756"/>
                  </a:cubicBezTo>
                  <a:cubicBezTo>
                    <a:pt x="7573" y="12347"/>
                    <a:pt x="3670" y="14100"/>
                    <a:pt x="1" y="16205"/>
                  </a:cubicBezTo>
                  <a:lnTo>
                    <a:pt x="9061" y="16205"/>
                  </a:lnTo>
                  <a:cubicBezTo>
                    <a:pt x="10658" y="15477"/>
                    <a:pt x="12275" y="14795"/>
                    <a:pt x="13899" y="14133"/>
                  </a:cubicBezTo>
                  <a:cubicBezTo>
                    <a:pt x="21536" y="11042"/>
                    <a:pt x="29427" y="8483"/>
                    <a:pt x="36753" y="4683"/>
                  </a:cubicBezTo>
                  <a:lnTo>
                    <a:pt x="367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 flipH="1">
              <a:off x="8065000" y="175"/>
              <a:ext cx="1110075" cy="525575"/>
            </a:xfrm>
            <a:custGeom>
              <a:avLst/>
              <a:gdLst/>
              <a:ahLst/>
              <a:cxnLst/>
              <a:rect l="l" t="t" r="r" b="b"/>
              <a:pathLst>
                <a:path w="44403" h="21023" extrusionOk="0">
                  <a:moveTo>
                    <a:pt x="44403" y="0"/>
                  </a:moveTo>
                  <a:cubicBezTo>
                    <a:pt x="42851" y="961"/>
                    <a:pt x="41286" y="1857"/>
                    <a:pt x="39759" y="2650"/>
                  </a:cubicBezTo>
                  <a:cubicBezTo>
                    <a:pt x="32388" y="6501"/>
                    <a:pt x="24439" y="9073"/>
                    <a:pt x="16737" y="12190"/>
                  </a:cubicBezTo>
                  <a:cubicBezTo>
                    <a:pt x="10879" y="14561"/>
                    <a:pt x="5079" y="17308"/>
                    <a:pt x="1" y="21023"/>
                  </a:cubicBezTo>
                  <a:lnTo>
                    <a:pt x="7645" y="21023"/>
                  </a:lnTo>
                  <a:cubicBezTo>
                    <a:pt x="11320" y="18918"/>
                    <a:pt x="15217" y="17158"/>
                    <a:pt x="19140" y="15574"/>
                  </a:cubicBezTo>
                  <a:cubicBezTo>
                    <a:pt x="26842" y="12456"/>
                    <a:pt x="34791" y="9885"/>
                    <a:pt x="42162" y="6040"/>
                  </a:cubicBezTo>
                  <a:cubicBezTo>
                    <a:pt x="42896" y="5657"/>
                    <a:pt x="43649" y="5241"/>
                    <a:pt x="44403" y="4812"/>
                  </a:cubicBezTo>
                  <a:lnTo>
                    <a:pt x="444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10800000" flipH="1">
              <a:off x="7883650" y="175"/>
              <a:ext cx="1291425" cy="641175"/>
            </a:xfrm>
            <a:custGeom>
              <a:avLst/>
              <a:gdLst/>
              <a:ahLst/>
              <a:cxnLst/>
              <a:rect l="l" t="t" r="r" b="b"/>
              <a:pathLst>
                <a:path w="51657" h="25647" extrusionOk="0">
                  <a:moveTo>
                    <a:pt x="51657" y="0"/>
                  </a:moveTo>
                  <a:cubicBezTo>
                    <a:pt x="50105" y="968"/>
                    <a:pt x="48540" y="1864"/>
                    <a:pt x="47013" y="2656"/>
                  </a:cubicBezTo>
                  <a:cubicBezTo>
                    <a:pt x="39642" y="6507"/>
                    <a:pt x="31732" y="9177"/>
                    <a:pt x="23991" y="12197"/>
                  </a:cubicBezTo>
                  <a:cubicBezTo>
                    <a:pt x="15106" y="15652"/>
                    <a:pt x="5072" y="21938"/>
                    <a:pt x="0" y="25647"/>
                  </a:cubicBezTo>
                  <a:lnTo>
                    <a:pt x="7255" y="25647"/>
                  </a:lnTo>
                  <a:cubicBezTo>
                    <a:pt x="10937" y="23542"/>
                    <a:pt x="22971" y="17204"/>
                    <a:pt x="26926" y="15704"/>
                  </a:cubicBezTo>
                  <a:cubicBezTo>
                    <a:pt x="34999" y="12645"/>
                    <a:pt x="40805" y="10976"/>
                    <a:pt x="49416" y="6040"/>
                  </a:cubicBezTo>
                  <a:cubicBezTo>
                    <a:pt x="50137" y="5631"/>
                    <a:pt x="50903" y="5248"/>
                    <a:pt x="51657" y="4819"/>
                  </a:cubicBezTo>
                  <a:lnTo>
                    <a:pt x="516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7673075" y="0"/>
            <a:ext cx="1502175" cy="766550"/>
            <a:chOff x="7673075" y="0"/>
            <a:chExt cx="1502175" cy="766550"/>
          </a:xfrm>
        </p:grpSpPr>
        <p:sp>
          <p:nvSpPr>
            <p:cNvPr id="24" name="Google Shape;24;p2"/>
            <p:cNvSpPr/>
            <p:nvPr/>
          </p:nvSpPr>
          <p:spPr>
            <a:xfrm rot="10800000" flipH="1">
              <a:off x="7673075" y="175"/>
              <a:ext cx="1502175" cy="766375"/>
            </a:xfrm>
            <a:custGeom>
              <a:avLst/>
              <a:gdLst/>
              <a:ahLst/>
              <a:cxnLst/>
              <a:rect l="l" t="t" r="r" b="b"/>
              <a:pathLst>
                <a:path w="60087" h="30655" extrusionOk="0">
                  <a:moveTo>
                    <a:pt x="60060" y="1"/>
                  </a:moveTo>
                  <a:cubicBezTo>
                    <a:pt x="58235" y="1137"/>
                    <a:pt x="57430" y="1676"/>
                    <a:pt x="55638" y="2618"/>
                  </a:cubicBezTo>
                  <a:cubicBezTo>
                    <a:pt x="46955" y="7145"/>
                    <a:pt x="37648" y="10294"/>
                    <a:pt x="28524" y="13853"/>
                  </a:cubicBezTo>
                  <a:cubicBezTo>
                    <a:pt x="18055" y="17919"/>
                    <a:pt x="5975" y="26277"/>
                    <a:pt x="0" y="30655"/>
                  </a:cubicBezTo>
                  <a:lnTo>
                    <a:pt x="8430" y="30655"/>
                  </a:lnTo>
                  <a:cubicBezTo>
                    <a:pt x="12762" y="28180"/>
                    <a:pt x="27322" y="19744"/>
                    <a:pt x="31985" y="17977"/>
                  </a:cubicBezTo>
                  <a:cubicBezTo>
                    <a:pt x="41480" y="14373"/>
                    <a:pt x="48318" y="12405"/>
                    <a:pt x="58463" y="6593"/>
                  </a:cubicBezTo>
                  <a:cubicBezTo>
                    <a:pt x="59313" y="6106"/>
                    <a:pt x="59197" y="6171"/>
                    <a:pt x="60086" y="5670"/>
                  </a:cubicBezTo>
                  <a:lnTo>
                    <a:pt x="60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0800000" flipH="1">
              <a:off x="8482600" y="0"/>
              <a:ext cx="692475" cy="288225"/>
            </a:xfrm>
            <a:custGeom>
              <a:avLst/>
              <a:gdLst/>
              <a:ahLst/>
              <a:cxnLst/>
              <a:rect l="l" t="t" r="r" b="b"/>
              <a:pathLst>
                <a:path w="27699" h="11529" extrusionOk="0">
                  <a:moveTo>
                    <a:pt x="27699" y="0"/>
                  </a:moveTo>
                  <a:cubicBezTo>
                    <a:pt x="20373" y="3800"/>
                    <a:pt x="12482" y="6359"/>
                    <a:pt x="4839" y="9463"/>
                  </a:cubicBezTo>
                  <a:cubicBezTo>
                    <a:pt x="3215" y="10119"/>
                    <a:pt x="1598" y="10801"/>
                    <a:pt x="0" y="11528"/>
                  </a:cubicBezTo>
                  <a:lnTo>
                    <a:pt x="10567" y="11528"/>
                  </a:lnTo>
                  <a:cubicBezTo>
                    <a:pt x="16321" y="9307"/>
                    <a:pt x="22146" y="7235"/>
                    <a:pt x="27699" y="4579"/>
                  </a:cubicBezTo>
                  <a:lnTo>
                    <a:pt x="276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0800000" flipH="1">
              <a:off x="8256250" y="175"/>
              <a:ext cx="918825" cy="405125"/>
            </a:xfrm>
            <a:custGeom>
              <a:avLst/>
              <a:gdLst/>
              <a:ahLst/>
              <a:cxnLst/>
              <a:rect l="l" t="t" r="r" b="b"/>
              <a:pathLst>
                <a:path w="36753" h="16205" extrusionOk="0">
                  <a:moveTo>
                    <a:pt x="36753" y="1"/>
                  </a:moveTo>
                  <a:cubicBezTo>
                    <a:pt x="35999" y="430"/>
                    <a:pt x="35246" y="839"/>
                    <a:pt x="34512" y="1228"/>
                  </a:cubicBezTo>
                  <a:cubicBezTo>
                    <a:pt x="27141" y="5067"/>
                    <a:pt x="19192" y="7638"/>
                    <a:pt x="11496" y="10756"/>
                  </a:cubicBezTo>
                  <a:cubicBezTo>
                    <a:pt x="7573" y="12347"/>
                    <a:pt x="3670" y="14100"/>
                    <a:pt x="1" y="16205"/>
                  </a:cubicBezTo>
                  <a:lnTo>
                    <a:pt x="9061" y="16205"/>
                  </a:lnTo>
                  <a:cubicBezTo>
                    <a:pt x="10658" y="15477"/>
                    <a:pt x="12275" y="14795"/>
                    <a:pt x="13899" y="14133"/>
                  </a:cubicBezTo>
                  <a:cubicBezTo>
                    <a:pt x="21536" y="11042"/>
                    <a:pt x="29427" y="8483"/>
                    <a:pt x="36753" y="4683"/>
                  </a:cubicBezTo>
                  <a:lnTo>
                    <a:pt x="367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10800000" flipH="1">
              <a:off x="8065000" y="175"/>
              <a:ext cx="1110075" cy="525575"/>
            </a:xfrm>
            <a:custGeom>
              <a:avLst/>
              <a:gdLst/>
              <a:ahLst/>
              <a:cxnLst/>
              <a:rect l="l" t="t" r="r" b="b"/>
              <a:pathLst>
                <a:path w="44403" h="21023" extrusionOk="0">
                  <a:moveTo>
                    <a:pt x="44403" y="0"/>
                  </a:moveTo>
                  <a:cubicBezTo>
                    <a:pt x="42851" y="961"/>
                    <a:pt x="41286" y="1857"/>
                    <a:pt x="39759" y="2650"/>
                  </a:cubicBezTo>
                  <a:cubicBezTo>
                    <a:pt x="32388" y="6501"/>
                    <a:pt x="24439" y="9073"/>
                    <a:pt x="16737" y="12190"/>
                  </a:cubicBezTo>
                  <a:cubicBezTo>
                    <a:pt x="10879" y="14561"/>
                    <a:pt x="5079" y="17308"/>
                    <a:pt x="1" y="21023"/>
                  </a:cubicBezTo>
                  <a:lnTo>
                    <a:pt x="7645" y="21023"/>
                  </a:lnTo>
                  <a:cubicBezTo>
                    <a:pt x="11320" y="18918"/>
                    <a:pt x="15217" y="17158"/>
                    <a:pt x="19140" y="15574"/>
                  </a:cubicBezTo>
                  <a:cubicBezTo>
                    <a:pt x="26842" y="12456"/>
                    <a:pt x="34791" y="9885"/>
                    <a:pt x="42162" y="6040"/>
                  </a:cubicBezTo>
                  <a:cubicBezTo>
                    <a:pt x="42896" y="5657"/>
                    <a:pt x="43649" y="5241"/>
                    <a:pt x="44403" y="4812"/>
                  </a:cubicBezTo>
                  <a:lnTo>
                    <a:pt x="444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10800000" flipH="1">
              <a:off x="7883650" y="175"/>
              <a:ext cx="1291425" cy="641175"/>
            </a:xfrm>
            <a:custGeom>
              <a:avLst/>
              <a:gdLst/>
              <a:ahLst/>
              <a:cxnLst/>
              <a:rect l="l" t="t" r="r" b="b"/>
              <a:pathLst>
                <a:path w="51657" h="25647" extrusionOk="0">
                  <a:moveTo>
                    <a:pt x="51657" y="0"/>
                  </a:moveTo>
                  <a:cubicBezTo>
                    <a:pt x="50105" y="968"/>
                    <a:pt x="48540" y="1864"/>
                    <a:pt x="47013" y="2656"/>
                  </a:cubicBezTo>
                  <a:cubicBezTo>
                    <a:pt x="39642" y="6507"/>
                    <a:pt x="31732" y="9177"/>
                    <a:pt x="23991" y="12197"/>
                  </a:cubicBezTo>
                  <a:cubicBezTo>
                    <a:pt x="15106" y="15652"/>
                    <a:pt x="5072" y="21938"/>
                    <a:pt x="0" y="25647"/>
                  </a:cubicBezTo>
                  <a:lnTo>
                    <a:pt x="7255" y="25647"/>
                  </a:lnTo>
                  <a:cubicBezTo>
                    <a:pt x="10937" y="23542"/>
                    <a:pt x="22971" y="17204"/>
                    <a:pt x="26926" y="15704"/>
                  </a:cubicBezTo>
                  <a:cubicBezTo>
                    <a:pt x="34999" y="12645"/>
                    <a:pt x="40805" y="10976"/>
                    <a:pt x="49416" y="6040"/>
                  </a:cubicBezTo>
                  <a:cubicBezTo>
                    <a:pt x="50137" y="5631"/>
                    <a:pt x="50903" y="5248"/>
                    <a:pt x="51657" y="4819"/>
                  </a:cubicBezTo>
                  <a:lnTo>
                    <a:pt x="516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Google Shape;29;p2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-27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4"/>
          <p:cNvGrpSpPr/>
          <p:nvPr/>
        </p:nvGrpSpPr>
        <p:grpSpPr>
          <a:xfrm rot="10800000" flipH="1">
            <a:off x="7658788" y="4376950"/>
            <a:ext cx="1502175" cy="766550"/>
            <a:chOff x="7673075" y="0"/>
            <a:chExt cx="1502175" cy="766550"/>
          </a:xfrm>
        </p:grpSpPr>
        <p:sp>
          <p:nvSpPr>
            <p:cNvPr id="55" name="Google Shape;55;p4"/>
            <p:cNvSpPr/>
            <p:nvPr/>
          </p:nvSpPr>
          <p:spPr>
            <a:xfrm rot="10800000" flipH="1">
              <a:off x="7673075" y="175"/>
              <a:ext cx="1502175" cy="766375"/>
            </a:xfrm>
            <a:custGeom>
              <a:avLst/>
              <a:gdLst/>
              <a:ahLst/>
              <a:cxnLst/>
              <a:rect l="l" t="t" r="r" b="b"/>
              <a:pathLst>
                <a:path w="60087" h="30655" extrusionOk="0">
                  <a:moveTo>
                    <a:pt x="60060" y="1"/>
                  </a:moveTo>
                  <a:cubicBezTo>
                    <a:pt x="58235" y="1137"/>
                    <a:pt x="57430" y="1676"/>
                    <a:pt x="55638" y="2618"/>
                  </a:cubicBezTo>
                  <a:cubicBezTo>
                    <a:pt x="46955" y="7145"/>
                    <a:pt x="37648" y="10294"/>
                    <a:pt x="28524" y="13853"/>
                  </a:cubicBezTo>
                  <a:cubicBezTo>
                    <a:pt x="18055" y="17919"/>
                    <a:pt x="5975" y="26277"/>
                    <a:pt x="0" y="30655"/>
                  </a:cubicBezTo>
                  <a:lnTo>
                    <a:pt x="8430" y="30655"/>
                  </a:lnTo>
                  <a:cubicBezTo>
                    <a:pt x="12762" y="28180"/>
                    <a:pt x="27322" y="19744"/>
                    <a:pt x="31985" y="17977"/>
                  </a:cubicBezTo>
                  <a:cubicBezTo>
                    <a:pt x="41480" y="14373"/>
                    <a:pt x="48318" y="12405"/>
                    <a:pt x="58463" y="6593"/>
                  </a:cubicBezTo>
                  <a:cubicBezTo>
                    <a:pt x="59313" y="6106"/>
                    <a:pt x="59197" y="6171"/>
                    <a:pt x="60086" y="5670"/>
                  </a:cubicBezTo>
                  <a:lnTo>
                    <a:pt x="60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10800000" flipH="1">
              <a:off x="8482600" y="0"/>
              <a:ext cx="692475" cy="288225"/>
            </a:xfrm>
            <a:custGeom>
              <a:avLst/>
              <a:gdLst/>
              <a:ahLst/>
              <a:cxnLst/>
              <a:rect l="l" t="t" r="r" b="b"/>
              <a:pathLst>
                <a:path w="27699" h="11529" extrusionOk="0">
                  <a:moveTo>
                    <a:pt x="27699" y="0"/>
                  </a:moveTo>
                  <a:cubicBezTo>
                    <a:pt x="20373" y="3800"/>
                    <a:pt x="12482" y="6359"/>
                    <a:pt x="4839" y="9463"/>
                  </a:cubicBezTo>
                  <a:cubicBezTo>
                    <a:pt x="3215" y="10119"/>
                    <a:pt x="1598" y="10801"/>
                    <a:pt x="0" y="11528"/>
                  </a:cubicBezTo>
                  <a:lnTo>
                    <a:pt x="10567" y="11528"/>
                  </a:lnTo>
                  <a:cubicBezTo>
                    <a:pt x="16321" y="9307"/>
                    <a:pt x="22146" y="7235"/>
                    <a:pt x="27699" y="4579"/>
                  </a:cubicBezTo>
                  <a:lnTo>
                    <a:pt x="276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 flipH="1">
              <a:off x="8256250" y="175"/>
              <a:ext cx="918825" cy="405125"/>
            </a:xfrm>
            <a:custGeom>
              <a:avLst/>
              <a:gdLst/>
              <a:ahLst/>
              <a:cxnLst/>
              <a:rect l="l" t="t" r="r" b="b"/>
              <a:pathLst>
                <a:path w="36753" h="16205" extrusionOk="0">
                  <a:moveTo>
                    <a:pt x="36753" y="1"/>
                  </a:moveTo>
                  <a:cubicBezTo>
                    <a:pt x="35999" y="430"/>
                    <a:pt x="35246" y="839"/>
                    <a:pt x="34512" y="1228"/>
                  </a:cubicBezTo>
                  <a:cubicBezTo>
                    <a:pt x="27141" y="5067"/>
                    <a:pt x="19192" y="7638"/>
                    <a:pt x="11496" y="10756"/>
                  </a:cubicBezTo>
                  <a:cubicBezTo>
                    <a:pt x="7573" y="12347"/>
                    <a:pt x="3670" y="14100"/>
                    <a:pt x="1" y="16205"/>
                  </a:cubicBezTo>
                  <a:lnTo>
                    <a:pt x="9061" y="16205"/>
                  </a:lnTo>
                  <a:cubicBezTo>
                    <a:pt x="10658" y="15477"/>
                    <a:pt x="12275" y="14795"/>
                    <a:pt x="13899" y="14133"/>
                  </a:cubicBezTo>
                  <a:cubicBezTo>
                    <a:pt x="21536" y="11042"/>
                    <a:pt x="29427" y="8483"/>
                    <a:pt x="36753" y="4683"/>
                  </a:cubicBezTo>
                  <a:lnTo>
                    <a:pt x="367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rot="10800000" flipH="1">
              <a:off x="8065000" y="175"/>
              <a:ext cx="1110075" cy="525575"/>
            </a:xfrm>
            <a:custGeom>
              <a:avLst/>
              <a:gdLst/>
              <a:ahLst/>
              <a:cxnLst/>
              <a:rect l="l" t="t" r="r" b="b"/>
              <a:pathLst>
                <a:path w="44403" h="21023" extrusionOk="0">
                  <a:moveTo>
                    <a:pt x="44403" y="0"/>
                  </a:moveTo>
                  <a:cubicBezTo>
                    <a:pt x="42851" y="961"/>
                    <a:pt x="41286" y="1857"/>
                    <a:pt x="39759" y="2650"/>
                  </a:cubicBezTo>
                  <a:cubicBezTo>
                    <a:pt x="32388" y="6501"/>
                    <a:pt x="24439" y="9073"/>
                    <a:pt x="16737" y="12190"/>
                  </a:cubicBezTo>
                  <a:cubicBezTo>
                    <a:pt x="10879" y="14561"/>
                    <a:pt x="5079" y="17308"/>
                    <a:pt x="1" y="21023"/>
                  </a:cubicBezTo>
                  <a:lnTo>
                    <a:pt x="7645" y="21023"/>
                  </a:lnTo>
                  <a:cubicBezTo>
                    <a:pt x="11320" y="18918"/>
                    <a:pt x="15217" y="17158"/>
                    <a:pt x="19140" y="15574"/>
                  </a:cubicBezTo>
                  <a:cubicBezTo>
                    <a:pt x="26842" y="12456"/>
                    <a:pt x="34791" y="9885"/>
                    <a:pt x="42162" y="6040"/>
                  </a:cubicBezTo>
                  <a:cubicBezTo>
                    <a:pt x="42896" y="5657"/>
                    <a:pt x="43649" y="5241"/>
                    <a:pt x="44403" y="4812"/>
                  </a:cubicBezTo>
                  <a:lnTo>
                    <a:pt x="444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rot="10800000" flipH="1">
              <a:off x="7883650" y="175"/>
              <a:ext cx="1291425" cy="641175"/>
            </a:xfrm>
            <a:custGeom>
              <a:avLst/>
              <a:gdLst/>
              <a:ahLst/>
              <a:cxnLst/>
              <a:rect l="l" t="t" r="r" b="b"/>
              <a:pathLst>
                <a:path w="51657" h="25647" extrusionOk="0">
                  <a:moveTo>
                    <a:pt x="51657" y="0"/>
                  </a:moveTo>
                  <a:cubicBezTo>
                    <a:pt x="50105" y="968"/>
                    <a:pt x="48540" y="1864"/>
                    <a:pt x="47013" y="2656"/>
                  </a:cubicBezTo>
                  <a:cubicBezTo>
                    <a:pt x="39642" y="6507"/>
                    <a:pt x="31732" y="9177"/>
                    <a:pt x="23991" y="12197"/>
                  </a:cubicBezTo>
                  <a:cubicBezTo>
                    <a:pt x="15106" y="15652"/>
                    <a:pt x="5072" y="21938"/>
                    <a:pt x="0" y="25647"/>
                  </a:cubicBezTo>
                  <a:lnTo>
                    <a:pt x="7255" y="25647"/>
                  </a:lnTo>
                  <a:cubicBezTo>
                    <a:pt x="10937" y="23542"/>
                    <a:pt x="22971" y="17204"/>
                    <a:pt x="26926" y="15704"/>
                  </a:cubicBezTo>
                  <a:cubicBezTo>
                    <a:pt x="34999" y="12645"/>
                    <a:pt x="40805" y="10976"/>
                    <a:pt x="49416" y="6040"/>
                  </a:cubicBezTo>
                  <a:cubicBezTo>
                    <a:pt x="50137" y="5631"/>
                    <a:pt x="50903" y="5248"/>
                    <a:pt x="51657" y="4819"/>
                  </a:cubicBezTo>
                  <a:lnTo>
                    <a:pt x="516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4"/>
          <p:cNvGrpSpPr/>
          <p:nvPr/>
        </p:nvGrpSpPr>
        <p:grpSpPr>
          <a:xfrm flipH="1">
            <a:off x="-14287" y="0"/>
            <a:ext cx="1502175" cy="766550"/>
            <a:chOff x="7673075" y="0"/>
            <a:chExt cx="1502175" cy="766550"/>
          </a:xfrm>
        </p:grpSpPr>
        <p:sp>
          <p:nvSpPr>
            <p:cNvPr id="61" name="Google Shape;61;p4"/>
            <p:cNvSpPr/>
            <p:nvPr/>
          </p:nvSpPr>
          <p:spPr>
            <a:xfrm rot="10800000" flipH="1">
              <a:off x="7673075" y="175"/>
              <a:ext cx="1502175" cy="766375"/>
            </a:xfrm>
            <a:custGeom>
              <a:avLst/>
              <a:gdLst/>
              <a:ahLst/>
              <a:cxnLst/>
              <a:rect l="l" t="t" r="r" b="b"/>
              <a:pathLst>
                <a:path w="60087" h="30655" extrusionOk="0">
                  <a:moveTo>
                    <a:pt x="60060" y="1"/>
                  </a:moveTo>
                  <a:cubicBezTo>
                    <a:pt x="58235" y="1137"/>
                    <a:pt x="57430" y="1676"/>
                    <a:pt x="55638" y="2618"/>
                  </a:cubicBezTo>
                  <a:cubicBezTo>
                    <a:pt x="46955" y="7145"/>
                    <a:pt x="37648" y="10294"/>
                    <a:pt x="28524" y="13853"/>
                  </a:cubicBezTo>
                  <a:cubicBezTo>
                    <a:pt x="18055" y="17919"/>
                    <a:pt x="5975" y="26277"/>
                    <a:pt x="0" y="30655"/>
                  </a:cubicBezTo>
                  <a:lnTo>
                    <a:pt x="8430" y="30655"/>
                  </a:lnTo>
                  <a:cubicBezTo>
                    <a:pt x="12762" y="28180"/>
                    <a:pt x="27322" y="19744"/>
                    <a:pt x="31985" y="17977"/>
                  </a:cubicBezTo>
                  <a:cubicBezTo>
                    <a:pt x="41480" y="14373"/>
                    <a:pt x="48318" y="12405"/>
                    <a:pt x="58463" y="6593"/>
                  </a:cubicBezTo>
                  <a:cubicBezTo>
                    <a:pt x="59313" y="6106"/>
                    <a:pt x="59197" y="6171"/>
                    <a:pt x="60086" y="5670"/>
                  </a:cubicBezTo>
                  <a:lnTo>
                    <a:pt x="60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 rot="10800000" flipH="1">
              <a:off x="8482600" y="0"/>
              <a:ext cx="692475" cy="288225"/>
            </a:xfrm>
            <a:custGeom>
              <a:avLst/>
              <a:gdLst/>
              <a:ahLst/>
              <a:cxnLst/>
              <a:rect l="l" t="t" r="r" b="b"/>
              <a:pathLst>
                <a:path w="27699" h="11529" extrusionOk="0">
                  <a:moveTo>
                    <a:pt x="27699" y="0"/>
                  </a:moveTo>
                  <a:cubicBezTo>
                    <a:pt x="20373" y="3800"/>
                    <a:pt x="12482" y="6359"/>
                    <a:pt x="4839" y="9463"/>
                  </a:cubicBezTo>
                  <a:cubicBezTo>
                    <a:pt x="3215" y="10119"/>
                    <a:pt x="1598" y="10801"/>
                    <a:pt x="0" y="11528"/>
                  </a:cubicBezTo>
                  <a:lnTo>
                    <a:pt x="10567" y="11528"/>
                  </a:lnTo>
                  <a:cubicBezTo>
                    <a:pt x="16321" y="9307"/>
                    <a:pt x="22146" y="7235"/>
                    <a:pt x="27699" y="4579"/>
                  </a:cubicBezTo>
                  <a:lnTo>
                    <a:pt x="276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 rot="10800000" flipH="1">
              <a:off x="8256250" y="175"/>
              <a:ext cx="918825" cy="405125"/>
            </a:xfrm>
            <a:custGeom>
              <a:avLst/>
              <a:gdLst/>
              <a:ahLst/>
              <a:cxnLst/>
              <a:rect l="l" t="t" r="r" b="b"/>
              <a:pathLst>
                <a:path w="36753" h="16205" extrusionOk="0">
                  <a:moveTo>
                    <a:pt x="36753" y="1"/>
                  </a:moveTo>
                  <a:cubicBezTo>
                    <a:pt x="35999" y="430"/>
                    <a:pt x="35246" y="839"/>
                    <a:pt x="34512" y="1228"/>
                  </a:cubicBezTo>
                  <a:cubicBezTo>
                    <a:pt x="27141" y="5067"/>
                    <a:pt x="19192" y="7638"/>
                    <a:pt x="11496" y="10756"/>
                  </a:cubicBezTo>
                  <a:cubicBezTo>
                    <a:pt x="7573" y="12347"/>
                    <a:pt x="3670" y="14100"/>
                    <a:pt x="1" y="16205"/>
                  </a:cubicBezTo>
                  <a:lnTo>
                    <a:pt x="9061" y="16205"/>
                  </a:lnTo>
                  <a:cubicBezTo>
                    <a:pt x="10658" y="15477"/>
                    <a:pt x="12275" y="14795"/>
                    <a:pt x="13899" y="14133"/>
                  </a:cubicBezTo>
                  <a:cubicBezTo>
                    <a:pt x="21536" y="11042"/>
                    <a:pt x="29427" y="8483"/>
                    <a:pt x="36753" y="4683"/>
                  </a:cubicBezTo>
                  <a:lnTo>
                    <a:pt x="367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 rot="10800000" flipH="1">
              <a:off x="8065000" y="175"/>
              <a:ext cx="1110075" cy="525575"/>
            </a:xfrm>
            <a:custGeom>
              <a:avLst/>
              <a:gdLst/>
              <a:ahLst/>
              <a:cxnLst/>
              <a:rect l="l" t="t" r="r" b="b"/>
              <a:pathLst>
                <a:path w="44403" h="21023" extrusionOk="0">
                  <a:moveTo>
                    <a:pt x="44403" y="0"/>
                  </a:moveTo>
                  <a:cubicBezTo>
                    <a:pt x="42851" y="961"/>
                    <a:pt x="41286" y="1857"/>
                    <a:pt x="39759" y="2650"/>
                  </a:cubicBezTo>
                  <a:cubicBezTo>
                    <a:pt x="32388" y="6501"/>
                    <a:pt x="24439" y="9073"/>
                    <a:pt x="16737" y="12190"/>
                  </a:cubicBezTo>
                  <a:cubicBezTo>
                    <a:pt x="10879" y="14561"/>
                    <a:pt x="5079" y="17308"/>
                    <a:pt x="1" y="21023"/>
                  </a:cubicBezTo>
                  <a:lnTo>
                    <a:pt x="7645" y="21023"/>
                  </a:lnTo>
                  <a:cubicBezTo>
                    <a:pt x="11320" y="18918"/>
                    <a:pt x="15217" y="17158"/>
                    <a:pt x="19140" y="15574"/>
                  </a:cubicBezTo>
                  <a:cubicBezTo>
                    <a:pt x="26842" y="12456"/>
                    <a:pt x="34791" y="9885"/>
                    <a:pt x="42162" y="6040"/>
                  </a:cubicBezTo>
                  <a:cubicBezTo>
                    <a:pt x="42896" y="5657"/>
                    <a:pt x="43649" y="5241"/>
                    <a:pt x="44403" y="4812"/>
                  </a:cubicBezTo>
                  <a:lnTo>
                    <a:pt x="444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 rot="10800000" flipH="1">
              <a:off x="7883650" y="175"/>
              <a:ext cx="1291425" cy="641175"/>
            </a:xfrm>
            <a:custGeom>
              <a:avLst/>
              <a:gdLst/>
              <a:ahLst/>
              <a:cxnLst/>
              <a:rect l="l" t="t" r="r" b="b"/>
              <a:pathLst>
                <a:path w="51657" h="25647" extrusionOk="0">
                  <a:moveTo>
                    <a:pt x="51657" y="0"/>
                  </a:moveTo>
                  <a:cubicBezTo>
                    <a:pt x="50105" y="968"/>
                    <a:pt x="48540" y="1864"/>
                    <a:pt x="47013" y="2656"/>
                  </a:cubicBezTo>
                  <a:cubicBezTo>
                    <a:pt x="39642" y="6507"/>
                    <a:pt x="31732" y="9177"/>
                    <a:pt x="23991" y="12197"/>
                  </a:cubicBezTo>
                  <a:cubicBezTo>
                    <a:pt x="15106" y="15652"/>
                    <a:pt x="5072" y="21938"/>
                    <a:pt x="0" y="25647"/>
                  </a:cubicBezTo>
                  <a:lnTo>
                    <a:pt x="7255" y="25647"/>
                  </a:lnTo>
                  <a:cubicBezTo>
                    <a:pt x="10937" y="23542"/>
                    <a:pt x="22971" y="17204"/>
                    <a:pt x="26926" y="15704"/>
                  </a:cubicBezTo>
                  <a:cubicBezTo>
                    <a:pt x="34999" y="12645"/>
                    <a:pt x="40805" y="10976"/>
                    <a:pt x="49416" y="6040"/>
                  </a:cubicBezTo>
                  <a:cubicBezTo>
                    <a:pt x="50137" y="5631"/>
                    <a:pt x="50903" y="5248"/>
                    <a:pt x="51657" y="4819"/>
                  </a:cubicBezTo>
                  <a:lnTo>
                    <a:pt x="516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716700" y="1157925"/>
            <a:ext cx="7710300" cy="34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 sz="11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B000"/>
              </a:buClr>
              <a:buSzPts val="1400"/>
              <a:buFont typeface="Arial"/>
              <a:buAutoNum type="alphaLcPeriod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B000"/>
              </a:buClr>
              <a:buSzPts val="1400"/>
              <a:buFont typeface="Arial"/>
              <a:buAutoNum type="romanLcPeriod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B000"/>
              </a:buClr>
              <a:buSzPts val="1400"/>
              <a:buFont typeface="Arial"/>
              <a:buAutoNum type="arabicPeriod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B000"/>
              </a:buClr>
              <a:buSzPts val="1400"/>
              <a:buFont typeface="Arial"/>
              <a:buAutoNum type="alphaLcPeriod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B000"/>
              </a:buClr>
              <a:buSzPts val="1400"/>
              <a:buFont typeface="Arial"/>
              <a:buAutoNum type="romanLcPeriod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B000"/>
              </a:buClr>
              <a:buSzPts val="1400"/>
              <a:buFont typeface="Arial"/>
              <a:buAutoNum type="arabicPeriod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B000"/>
              </a:buClr>
              <a:buSzPts val="1400"/>
              <a:buFont typeface="Arial"/>
              <a:buAutoNum type="alphaLcPeriod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B000"/>
              </a:buClr>
              <a:buSzPts val="1400"/>
              <a:buFont typeface="Arial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16800" y="429700"/>
            <a:ext cx="771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4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5" name="Google Shape;755;p35"/>
          <p:cNvGrpSpPr/>
          <p:nvPr/>
        </p:nvGrpSpPr>
        <p:grpSpPr>
          <a:xfrm>
            <a:off x="-15625" y="0"/>
            <a:ext cx="9175250" cy="5143500"/>
            <a:chOff x="0" y="0"/>
            <a:chExt cx="9175250" cy="5143500"/>
          </a:xfrm>
        </p:grpSpPr>
        <p:grpSp>
          <p:nvGrpSpPr>
            <p:cNvPr id="756" name="Google Shape;756;p35"/>
            <p:cNvGrpSpPr/>
            <p:nvPr/>
          </p:nvGrpSpPr>
          <p:grpSpPr>
            <a:xfrm rot="10800000">
              <a:off x="0" y="4376950"/>
              <a:ext cx="1502175" cy="766550"/>
              <a:chOff x="7673075" y="0"/>
              <a:chExt cx="1502175" cy="766550"/>
            </a:xfrm>
          </p:grpSpPr>
          <p:sp>
            <p:nvSpPr>
              <p:cNvPr id="757" name="Google Shape;757;p35"/>
              <p:cNvSpPr/>
              <p:nvPr/>
            </p:nvSpPr>
            <p:spPr>
              <a:xfrm rot="10800000" flipH="1">
                <a:off x="7673075" y="175"/>
                <a:ext cx="1502175" cy="766375"/>
              </a:xfrm>
              <a:custGeom>
                <a:avLst/>
                <a:gdLst/>
                <a:ahLst/>
                <a:cxnLst/>
                <a:rect l="l" t="t" r="r" b="b"/>
                <a:pathLst>
                  <a:path w="60087" h="30655" extrusionOk="0">
                    <a:moveTo>
                      <a:pt x="60060" y="1"/>
                    </a:moveTo>
                    <a:cubicBezTo>
                      <a:pt x="58235" y="1137"/>
                      <a:pt x="57430" y="1676"/>
                      <a:pt x="55638" y="2618"/>
                    </a:cubicBezTo>
                    <a:cubicBezTo>
                      <a:pt x="46955" y="7145"/>
                      <a:pt x="37648" y="10294"/>
                      <a:pt x="28524" y="13853"/>
                    </a:cubicBezTo>
                    <a:cubicBezTo>
                      <a:pt x="18055" y="17919"/>
                      <a:pt x="5975" y="26277"/>
                      <a:pt x="0" y="30655"/>
                    </a:cubicBezTo>
                    <a:lnTo>
                      <a:pt x="8430" y="30655"/>
                    </a:lnTo>
                    <a:cubicBezTo>
                      <a:pt x="12762" y="28180"/>
                      <a:pt x="27322" y="19744"/>
                      <a:pt x="31985" y="17977"/>
                    </a:cubicBezTo>
                    <a:cubicBezTo>
                      <a:pt x="41480" y="14373"/>
                      <a:pt x="48318" y="12405"/>
                      <a:pt x="58463" y="6593"/>
                    </a:cubicBezTo>
                    <a:cubicBezTo>
                      <a:pt x="59313" y="6106"/>
                      <a:pt x="59197" y="6171"/>
                      <a:pt x="60086" y="5670"/>
                    </a:cubicBezTo>
                    <a:lnTo>
                      <a:pt x="600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 rot="10800000" flipH="1">
                <a:off x="8482600" y="0"/>
                <a:ext cx="692475" cy="288225"/>
              </a:xfrm>
              <a:custGeom>
                <a:avLst/>
                <a:gdLst/>
                <a:ahLst/>
                <a:cxnLst/>
                <a:rect l="l" t="t" r="r" b="b"/>
                <a:pathLst>
                  <a:path w="27699" h="11529" extrusionOk="0">
                    <a:moveTo>
                      <a:pt x="27699" y="0"/>
                    </a:moveTo>
                    <a:cubicBezTo>
                      <a:pt x="20373" y="3800"/>
                      <a:pt x="12482" y="6359"/>
                      <a:pt x="4839" y="9463"/>
                    </a:cubicBezTo>
                    <a:cubicBezTo>
                      <a:pt x="3215" y="10119"/>
                      <a:pt x="1598" y="10801"/>
                      <a:pt x="0" y="11528"/>
                    </a:cubicBezTo>
                    <a:lnTo>
                      <a:pt x="10567" y="11528"/>
                    </a:lnTo>
                    <a:cubicBezTo>
                      <a:pt x="16321" y="9307"/>
                      <a:pt x="22146" y="7235"/>
                      <a:pt x="27699" y="4579"/>
                    </a:cubicBezTo>
                    <a:lnTo>
                      <a:pt x="276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5"/>
              <p:cNvSpPr/>
              <p:nvPr/>
            </p:nvSpPr>
            <p:spPr>
              <a:xfrm rot="10800000" flipH="1">
                <a:off x="8256250" y="175"/>
                <a:ext cx="918825" cy="405125"/>
              </a:xfrm>
              <a:custGeom>
                <a:avLst/>
                <a:gdLst/>
                <a:ahLst/>
                <a:cxnLst/>
                <a:rect l="l" t="t" r="r" b="b"/>
                <a:pathLst>
                  <a:path w="36753" h="16205" extrusionOk="0">
                    <a:moveTo>
                      <a:pt x="36753" y="1"/>
                    </a:moveTo>
                    <a:cubicBezTo>
                      <a:pt x="35999" y="430"/>
                      <a:pt x="35246" y="839"/>
                      <a:pt x="34512" y="1228"/>
                    </a:cubicBezTo>
                    <a:cubicBezTo>
                      <a:pt x="27141" y="5067"/>
                      <a:pt x="19192" y="7638"/>
                      <a:pt x="11496" y="10756"/>
                    </a:cubicBezTo>
                    <a:cubicBezTo>
                      <a:pt x="7573" y="12347"/>
                      <a:pt x="3670" y="14100"/>
                      <a:pt x="1" y="16205"/>
                    </a:cubicBezTo>
                    <a:lnTo>
                      <a:pt x="9061" y="16205"/>
                    </a:lnTo>
                    <a:cubicBezTo>
                      <a:pt x="10658" y="15477"/>
                      <a:pt x="12275" y="14795"/>
                      <a:pt x="13899" y="14133"/>
                    </a:cubicBezTo>
                    <a:cubicBezTo>
                      <a:pt x="21536" y="11042"/>
                      <a:pt x="29427" y="8483"/>
                      <a:pt x="36753" y="4683"/>
                    </a:cubicBezTo>
                    <a:lnTo>
                      <a:pt x="367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5"/>
              <p:cNvSpPr/>
              <p:nvPr/>
            </p:nvSpPr>
            <p:spPr>
              <a:xfrm rot="10800000" flipH="1">
                <a:off x="8065000" y="175"/>
                <a:ext cx="111007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44403" h="21023" extrusionOk="0">
                    <a:moveTo>
                      <a:pt x="44403" y="0"/>
                    </a:moveTo>
                    <a:cubicBezTo>
                      <a:pt x="42851" y="961"/>
                      <a:pt x="41286" y="1857"/>
                      <a:pt x="39759" y="2650"/>
                    </a:cubicBezTo>
                    <a:cubicBezTo>
                      <a:pt x="32388" y="6501"/>
                      <a:pt x="24439" y="9073"/>
                      <a:pt x="16737" y="12190"/>
                    </a:cubicBezTo>
                    <a:cubicBezTo>
                      <a:pt x="10879" y="14561"/>
                      <a:pt x="5079" y="17308"/>
                      <a:pt x="1" y="21023"/>
                    </a:cubicBezTo>
                    <a:lnTo>
                      <a:pt x="7645" y="21023"/>
                    </a:lnTo>
                    <a:cubicBezTo>
                      <a:pt x="11320" y="18918"/>
                      <a:pt x="15217" y="17158"/>
                      <a:pt x="19140" y="15574"/>
                    </a:cubicBezTo>
                    <a:cubicBezTo>
                      <a:pt x="26842" y="12456"/>
                      <a:pt x="34791" y="9885"/>
                      <a:pt x="42162" y="6040"/>
                    </a:cubicBezTo>
                    <a:cubicBezTo>
                      <a:pt x="42896" y="5657"/>
                      <a:pt x="43649" y="5241"/>
                      <a:pt x="44403" y="4812"/>
                    </a:cubicBezTo>
                    <a:lnTo>
                      <a:pt x="444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5"/>
              <p:cNvSpPr/>
              <p:nvPr/>
            </p:nvSpPr>
            <p:spPr>
              <a:xfrm rot="10800000" flipH="1">
                <a:off x="7883650" y="175"/>
                <a:ext cx="1291425" cy="641175"/>
              </a:xfrm>
              <a:custGeom>
                <a:avLst/>
                <a:gdLst/>
                <a:ahLst/>
                <a:cxnLst/>
                <a:rect l="l" t="t" r="r" b="b"/>
                <a:pathLst>
                  <a:path w="51657" h="25647" extrusionOk="0">
                    <a:moveTo>
                      <a:pt x="51657" y="0"/>
                    </a:moveTo>
                    <a:cubicBezTo>
                      <a:pt x="50105" y="968"/>
                      <a:pt x="48540" y="1864"/>
                      <a:pt x="47013" y="2656"/>
                    </a:cubicBezTo>
                    <a:cubicBezTo>
                      <a:pt x="39642" y="6507"/>
                      <a:pt x="31732" y="9177"/>
                      <a:pt x="23991" y="12197"/>
                    </a:cubicBezTo>
                    <a:cubicBezTo>
                      <a:pt x="15106" y="15652"/>
                      <a:pt x="5072" y="21938"/>
                      <a:pt x="0" y="25647"/>
                    </a:cubicBezTo>
                    <a:lnTo>
                      <a:pt x="7255" y="25647"/>
                    </a:lnTo>
                    <a:cubicBezTo>
                      <a:pt x="10937" y="23542"/>
                      <a:pt x="22971" y="17204"/>
                      <a:pt x="26926" y="15704"/>
                    </a:cubicBezTo>
                    <a:cubicBezTo>
                      <a:pt x="34999" y="12645"/>
                      <a:pt x="40805" y="10976"/>
                      <a:pt x="49416" y="6040"/>
                    </a:cubicBezTo>
                    <a:cubicBezTo>
                      <a:pt x="50137" y="5631"/>
                      <a:pt x="50903" y="5248"/>
                      <a:pt x="51657" y="4819"/>
                    </a:cubicBezTo>
                    <a:lnTo>
                      <a:pt x="516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2" name="Google Shape;762;p35"/>
            <p:cNvGrpSpPr/>
            <p:nvPr/>
          </p:nvGrpSpPr>
          <p:grpSpPr>
            <a:xfrm>
              <a:off x="7673075" y="0"/>
              <a:ext cx="1502175" cy="766550"/>
              <a:chOff x="7673075" y="0"/>
              <a:chExt cx="1502175" cy="766550"/>
            </a:xfrm>
          </p:grpSpPr>
          <p:sp>
            <p:nvSpPr>
              <p:cNvPr id="763" name="Google Shape;763;p35"/>
              <p:cNvSpPr/>
              <p:nvPr/>
            </p:nvSpPr>
            <p:spPr>
              <a:xfrm rot="10800000" flipH="1">
                <a:off x="7673075" y="175"/>
                <a:ext cx="1502175" cy="766375"/>
              </a:xfrm>
              <a:custGeom>
                <a:avLst/>
                <a:gdLst/>
                <a:ahLst/>
                <a:cxnLst/>
                <a:rect l="l" t="t" r="r" b="b"/>
                <a:pathLst>
                  <a:path w="60087" h="30655" extrusionOk="0">
                    <a:moveTo>
                      <a:pt x="60060" y="1"/>
                    </a:moveTo>
                    <a:cubicBezTo>
                      <a:pt x="58235" y="1137"/>
                      <a:pt x="57430" y="1676"/>
                      <a:pt x="55638" y="2618"/>
                    </a:cubicBezTo>
                    <a:cubicBezTo>
                      <a:pt x="46955" y="7145"/>
                      <a:pt x="37648" y="10294"/>
                      <a:pt x="28524" y="13853"/>
                    </a:cubicBezTo>
                    <a:cubicBezTo>
                      <a:pt x="18055" y="17919"/>
                      <a:pt x="5975" y="26277"/>
                      <a:pt x="0" y="30655"/>
                    </a:cubicBezTo>
                    <a:lnTo>
                      <a:pt x="8430" y="30655"/>
                    </a:lnTo>
                    <a:cubicBezTo>
                      <a:pt x="12762" y="28180"/>
                      <a:pt x="27322" y="19744"/>
                      <a:pt x="31985" y="17977"/>
                    </a:cubicBezTo>
                    <a:cubicBezTo>
                      <a:pt x="41480" y="14373"/>
                      <a:pt x="48318" y="12405"/>
                      <a:pt x="58463" y="6593"/>
                    </a:cubicBezTo>
                    <a:cubicBezTo>
                      <a:pt x="59313" y="6106"/>
                      <a:pt x="59197" y="6171"/>
                      <a:pt x="60086" y="5670"/>
                    </a:cubicBezTo>
                    <a:lnTo>
                      <a:pt x="600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5"/>
              <p:cNvSpPr/>
              <p:nvPr/>
            </p:nvSpPr>
            <p:spPr>
              <a:xfrm rot="10800000" flipH="1">
                <a:off x="8482600" y="0"/>
                <a:ext cx="692475" cy="288225"/>
              </a:xfrm>
              <a:custGeom>
                <a:avLst/>
                <a:gdLst/>
                <a:ahLst/>
                <a:cxnLst/>
                <a:rect l="l" t="t" r="r" b="b"/>
                <a:pathLst>
                  <a:path w="27699" h="11529" extrusionOk="0">
                    <a:moveTo>
                      <a:pt x="27699" y="0"/>
                    </a:moveTo>
                    <a:cubicBezTo>
                      <a:pt x="20373" y="3800"/>
                      <a:pt x="12482" y="6359"/>
                      <a:pt x="4839" y="9463"/>
                    </a:cubicBezTo>
                    <a:cubicBezTo>
                      <a:pt x="3215" y="10119"/>
                      <a:pt x="1598" y="10801"/>
                      <a:pt x="0" y="11528"/>
                    </a:cubicBezTo>
                    <a:lnTo>
                      <a:pt x="10567" y="11528"/>
                    </a:lnTo>
                    <a:cubicBezTo>
                      <a:pt x="16321" y="9307"/>
                      <a:pt x="22146" y="7235"/>
                      <a:pt x="27699" y="4579"/>
                    </a:cubicBezTo>
                    <a:lnTo>
                      <a:pt x="276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5"/>
              <p:cNvSpPr/>
              <p:nvPr/>
            </p:nvSpPr>
            <p:spPr>
              <a:xfrm rot="10800000" flipH="1">
                <a:off x="8256250" y="175"/>
                <a:ext cx="918825" cy="405125"/>
              </a:xfrm>
              <a:custGeom>
                <a:avLst/>
                <a:gdLst/>
                <a:ahLst/>
                <a:cxnLst/>
                <a:rect l="l" t="t" r="r" b="b"/>
                <a:pathLst>
                  <a:path w="36753" h="16205" extrusionOk="0">
                    <a:moveTo>
                      <a:pt x="36753" y="1"/>
                    </a:moveTo>
                    <a:cubicBezTo>
                      <a:pt x="35999" y="430"/>
                      <a:pt x="35246" y="839"/>
                      <a:pt x="34512" y="1228"/>
                    </a:cubicBezTo>
                    <a:cubicBezTo>
                      <a:pt x="27141" y="5067"/>
                      <a:pt x="19192" y="7638"/>
                      <a:pt x="11496" y="10756"/>
                    </a:cubicBezTo>
                    <a:cubicBezTo>
                      <a:pt x="7573" y="12347"/>
                      <a:pt x="3670" y="14100"/>
                      <a:pt x="1" y="16205"/>
                    </a:cubicBezTo>
                    <a:lnTo>
                      <a:pt x="9061" y="16205"/>
                    </a:lnTo>
                    <a:cubicBezTo>
                      <a:pt x="10658" y="15477"/>
                      <a:pt x="12275" y="14795"/>
                      <a:pt x="13899" y="14133"/>
                    </a:cubicBezTo>
                    <a:cubicBezTo>
                      <a:pt x="21536" y="11042"/>
                      <a:pt x="29427" y="8483"/>
                      <a:pt x="36753" y="4683"/>
                    </a:cubicBezTo>
                    <a:lnTo>
                      <a:pt x="367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5"/>
              <p:cNvSpPr/>
              <p:nvPr/>
            </p:nvSpPr>
            <p:spPr>
              <a:xfrm rot="10800000" flipH="1">
                <a:off x="8065000" y="175"/>
                <a:ext cx="111007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44403" h="21023" extrusionOk="0">
                    <a:moveTo>
                      <a:pt x="44403" y="0"/>
                    </a:moveTo>
                    <a:cubicBezTo>
                      <a:pt x="42851" y="961"/>
                      <a:pt x="41286" y="1857"/>
                      <a:pt x="39759" y="2650"/>
                    </a:cubicBezTo>
                    <a:cubicBezTo>
                      <a:pt x="32388" y="6501"/>
                      <a:pt x="24439" y="9073"/>
                      <a:pt x="16737" y="12190"/>
                    </a:cubicBezTo>
                    <a:cubicBezTo>
                      <a:pt x="10879" y="14561"/>
                      <a:pt x="5079" y="17308"/>
                      <a:pt x="1" y="21023"/>
                    </a:cubicBezTo>
                    <a:lnTo>
                      <a:pt x="7645" y="21023"/>
                    </a:lnTo>
                    <a:cubicBezTo>
                      <a:pt x="11320" y="18918"/>
                      <a:pt x="15217" y="17158"/>
                      <a:pt x="19140" y="15574"/>
                    </a:cubicBezTo>
                    <a:cubicBezTo>
                      <a:pt x="26842" y="12456"/>
                      <a:pt x="34791" y="9885"/>
                      <a:pt x="42162" y="6040"/>
                    </a:cubicBezTo>
                    <a:cubicBezTo>
                      <a:pt x="42896" y="5657"/>
                      <a:pt x="43649" y="5241"/>
                      <a:pt x="44403" y="4812"/>
                    </a:cubicBezTo>
                    <a:lnTo>
                      <a:pt x="444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5"/>
              <p:cNvSpPr/>
              <p:nvPr/>
            </p:nvSpPr>
            <p:spPr>
              <a:xfrm rot="10800000" flipH="1">
                <a:off x="7883650" y="175"/>
                <a:ext cx="1291425" cy="641175"/>
              </a:xfrm>
              <a:custGeom>
                <a:avLst/>
                <a:gdLst/>
                <a:ahLst/>
                <a:cxnLst/>
                <a:rect l="l" t="t" r="r" b="b"/>
                <a:pathLst>
                  <a:path w="51657" h="25647" extrusionOk="0">
                    <a:moveTo>
                      <a:pt x="51657" y="0"/>
                    </a:moveTo>
                    <a:cubicBezTo>
                      <a:pt x="50105" y="968"/>
                      <a:pt x="48540" y="1864"/>
                      <a:pt x="47013" y="2656"/>
                    </a:cubicBezTo>
                    <a:cubicBezTo>
                      <a:pt x="39642" y="6507"/>
                      <a:pt x="31732" y="9177"/>
                      <a:pt x="23991" y="12197"/>
                    </a:cubicBezTo>
                    <a:cubicBezTo>
                      <a:pt x="15106" y="15652"/>
                      <a:pt x="5072" y="21938"/>
                      <a:pt x="0" y="25647"/>
                    </a:cubicBezTo>
                    <a:lnTo>
                      <a:pt x="7255" y="25647"/>
                    </a:lnTo>
                    <a:cubicBezTo>
                      <a:pt x="10937" y="23542"/>
                      <a:pt x="22971" y="17204"/>
                      <a:pt x="26926" y="15704"/>
                    </a:cubicBezTo>
                    <a:cubicBezTo>
                      <a:pt x="34999" y="12645"/>
                      <a:pt x="40805" y="10976"/>
                      <a:pt x="49416" y="6040"/>
                    </a:cubicBezTo>
                    <a:cubicBezTo>
                      <a:pt x="50137" y="5631"/>
                      <a:pt x="50903" y="5248"/>
                      <a:pt x="51657" y="4819"/>
                    </a:cubicBezTo>
                    <a:lnTo>
                      <a:pt x="516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68" name="Google Shape;768;p35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" name="Google Shape;770;p36"/>
          <p:cNvGrpSpPr/>
          <p:nvPr/>
        </p:nvGrpSpPr>
        <p:grpSpPr>
          <a:xfrm flipH="1">
            <a:off x="-15625" y="0"/>
            <a:ext cx="9175250" cy="5143500"/>
            <a:chOff x="0" y="0"/>
            <a:chExt cx="9175250" cy="5143500"/>
          </a:xfrm>
        </p:grpSpPr>
        <p:grpSp>
          <p:nvGrpSpPr>
            <p:cNvPr id="771" name="Google Shape;771;p36"/>
            <p:cNvGrpSpPr/>
            <p:nvPr/>
          </p:nvGrpSpPr>
          <p:grpSpPr>
            <a:xfrm rot="10800000">
              <a:off x="0" y="4376950"/>
              <a:ext cx="1502175" cy="766550"/>
              <a:chOff x="7673075" y="0"/>
              <a:chExt cx="1502175" cy="766550"/>
            </a:xfrm>
          </p:grpSpPr>
          <p:sp>
            <p:nvSpPr>
              <p:cNvPr id="772" name="Google Shape;772;p36"/>
              <p:cNvSpPr/>
              <p:nvPr/>
            </p:nvSpPr>
            <p:spPr>
              <a:xfrm rot="10800000" flipH="1">
                <a:off x="7673075" y="175"/>
                <a:ext cx="1502175" cy="766375"/>
              </a:xfrm>
              <a:custGeom>
                <a:avLst/>
                <a:gdLst/>
                <a:ahLst/>
                <a:cxnLst/>
                <a:rect l="l" t="t" r="r" b="b"/>
                <a:pathLst>
                  <a:path w="60087" h="30655" extrusionOk="0">
                    <a:moveTo>
                      <a:pt x="60060" y="1"/>
                    </a:moveTo>
                    <a:cubicBezTo>
                      <a:pt x="58235" y="1137"/>
                      <a:pt x="57430" y="1676"/>
                      <a:pt x="55638" y="2618"/>
                    </a:cubicBezTo>
                    <a:cubicBezTo>
                      <a:pt x="46955" y="7145"/>
                      <a:pt x="37648" y="10294"/>
                      <a:pt x="28524" y="13853"/>
                    </a:cubicBezTo>
                    <a:cubicBezTo>
                      <a:pt x="18055" y="17919"/>
                      <a:pt x="5975" y="26277"/>
                      <a:pt x="0" y="30655"/>
                    </a:cubicBezTo>
                    <a:lnTo>
                      <a:pt x="8430" y="30655"/>
                    </a:lnTo>
                    <a:cubicBezTo>
                      <a:pt x="12762" y="28180"/>
                      <a:pt x="27322" y="19744"/>
                      <a:pt x="31985" y="17977"/>
                    </a:cubicBezTo>
                    <a:cubicBezTo>
                      <a:pt x="41480" y="14373"/>
                      <a:pt x="48318" y="12405"/>
                      <a:pt x="58463" y="6593"/>
                    </a:cubicBezTo>
                    <a:cubicBezTo>
                      <a:pt x="59313" y="6106"/>
                      <a:pt x="59197" y="6171"/>
                      <a:pt x="60086" y="5670"/>
                    </a:cubicBezTo>
                    <a:lnTo>
                      <a:pt x="600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6"/>
              <p:cNvSpPr/>
              <p:nvPr/>
            </p:nvSpPr>
            <p:spPr>
              <a:xfrm rot="10800000" flipH="1">
                <a:off x="8482600" y="0"/>
                <a:ext cx="692475" cy="288225"/>
              </a:xfrm>
              <a:custGeom>
                <a:avLst/>
                <a:gdLst/>
                <a:ahLst/>
                <a:cxnLst/>
                <a:rect l="l" t="t" r="r" b="b"/>
                <a:pathLst>
                  <a:path w="27699" h="11529" extrusionOk="0">
                    <a:moveTo>
                      <a:pt x="27699" y="0"/>
                    </a:moveTo>
                    <a:cubicBezTo>
                      <a:pt x="20373" y="3800"/>
                      <a:pt x="12482" y="6359"/>
                      <a:pt x="4839" y="9463"/>
                    </a:cubicBezTo>
                    <a:cubicBezTo>
                      <a:pt x="3215" y="10119"/>
                      <a:pt x="1598" y="10801"/>
                      <a:pt x="0" y="11528"/>
                    </a:cubicBezTo>
                    <a:lnTo>
                      <a:pt x="10567" y="11528"/>
                    </a:lnTo>
                    <a:cubicBezTo>
                      <a:pt x="16321" y="9307"/>
                      <a:pt x="22146" y="7235"/>
                      <a:pt x="27699" y="4579"/>
                    </a:cubicBezTo>
                    <a:lnTo>
                      <a:pt x="276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6"/>
              <p:cNvSpPr/>
              <p:nvPr/>
            </p:nvSpPr>
            <p:spPr>
              <a:xfrm rot="10800000" flipH="1">
                <a:off x="8256250" y="175"/>
                <a:ext cx="918825" cy="405125"/>
              </a:xfrm>
              <a:custGeom>
                <a:avLst/>
                <a:gdLst/>
                <a:ahLst/>
                <a:cxnLst/>
                <a:rect l="l" t="t" r="r" b="b"/>
                <a:pathLst>
                  <a:path w="36753" h="16205" extrusionOk="0">
                    <a:moveTo>
                      <a:pt x="36753" y="1"/>
                    </a:moveTo>
                    <a:cubicBezTo>
                      <a:pt x="35999" y="430"/>
                      <a:pt x="35246" y="839"/>
                      <a:pt x="34512" y="1228"/>
                    </a:cubicBezTo>
                    <a:cubicBezTo>
                      <a:pt x="27141" y="5067"/>
                      <a:pt x="19192" y="7638"/>
                      <a:pt x="11496" y="10756"/>
                    </a:cubicBezTo>
                    <a:cubicBezTo>
                      <a:pt x="7573" y="12347"/>
                      <a:pt x="3670" y="14100"/>
                      <a:pt x="1" y="16205"/>
                    </a:cubicBezTo>
                    <a:lnTo>
                      <a:pt x="9061" y="16205"/>
                    </a:lnTo>
                    <a:cubicBezTo>
                      <a:pt x="10658" y="15477"/>
                      <a:pt x="12275" y="14795"/>
                      <a:pt x="13899" y="14133"/>
                    </a:cubicBezTo>
                    <a:cubicBezTo>
                      <a:pt x="21536" y="11042"/>
                      <a:pt x="29427" y="8483"/>
                      <a:pt x="36753" y="4683"/>
                    </a:cubicBezTo>
                    <a:lnTo>
                      <a:pt x="367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6"/>
              <p:cNvSpPr/>
              <p:nvPr/>
            </p:nvSpPr>
            <p:spPr>
              <a:xfrm rot="10800000" flipH="1">
                <a:off x="8065000" y="175"/>
                <a:ext cx="111007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44403" h="21023" extrusionOk="0">
                    <a:moveTo>
                      <a:pt x="44403" y="0"/>
                    </a:moveTo>
                    <a:cubicBezTo>
                      <a:pt x="42851" y="961"/>
                      <a:pt x="41286" y="1857"/>
                      <a:pt x="39759" y="2650"/>
                    </a:cubicBezTo>
                    <a:cubicBezTo>
                      <a:pt x="32388" y="6501"/>
                      <a:pt x="24439" y="9073"/>
                      <a:pt x="16737" y="12190"/>
                    </a:cubicBezTo>
                    <a:cubicBezTo>
                      <a:pt x="10879" y="14561"/>
                      <a:pt x="5079" y="17308"/>
                      <a:pt x="1" y="21023"/>
                    </a:cubicBezTo>
                    <a:lnTo>
                      <a:pt x="7645" y="21023"/>
                    </a:lnTo>
                    <a:cubicBezTo>
                      <a:pt x="11320" y="18918"/>
                      <a:pt x="15217" y="17158"/>
                      <a:pt x="19140" y="15574"/>
                    </a:cubicBezTo>
                    <a:cubicBezTo>
                      <a:pt x="26842" y="12456"/>
                      <a:pt x="34791" y="9885"/>
                      <a:pt x="42162" y="6040"/>
                    </a:cubicBezTo>
                    <a:cubicBezTo>
                      <a:pt x="42896" y="5657"/>
                      <a:pt x="43649" y="5241"/>
                      <a:pt x="44403" y="4812"/>
                    </a:cubicBezTo>
                    <a:lnTo>
                      <a:pt x="444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6"/>
              <p:cNvSpPr/>
              <p:nvPr/>
            </p:nvSpPr>
            <p:spPr>
              <a:xfrm rot="10800000" flipH="1">
                <a:off x="7883650" y="175"/>
                <a:ext cx="1291425" cy="641175"/>
              </a:xfrm>
              <a:custGeom>
                <a:avLst/>
                <a:gdLst/>
                <a:ahLst/>
                <a:cxnLst/>
                <a:rect l="l" t="t" r="r" b="b"/>
                <a:pathLst>
                  <a:path w="51657" h="25647" extrusionOk="0">
                    <a:moveTo>
                      <a:pt x="51657" y="0"/>
                    </a:moveTo>
                    <a:cubicBezTo>
                      <a:pt x="50105" y="968"/>
                      <a:pt x="48540" y="1864"/>
                      <a:pt x="47013" y="2656"/>
                    </a:cubicBezTo>
                    <a:cubicBezTo>
                      <a:pt x="39642" y="6507"/>
                      <a:pt x="31732" y="9177"/>
                      <a:pt x="23991" y="12197"/>
                    </a:cubicBezTo>
                    <a:cubicBezTo>
                      <a:pt x="15106" y="15652"/>
                      <a:pt x="5072" y="21938"/>
                      <a:pt x="0" y="25647"/>
                    </a:cubicBezTo>
                    <a:lnTo>
                      <a:pt x="7255" y="25647"/>
                    </a:lnTo>
                    <a:cubicBezTo>
                      <a:pt x="10937" y="23542"/>
                      <a:pt x="22971" y="17204"/>
                      <a:pt x="26926" y="15704"/>
                    </a:cubicBezTo>
                    <a:cubicBezTo>
                      <a:pt x="34999" y="12645"/>
                      <a:pt x="40805" y="10976"/>
                      <a:pt x="49416" y="6040"/>
                    </a:cubicBezTo>
                    <a:cubicBezTo>
                      <a:pt x="50137" y="5631"/>
                      <a:pt x="50903" y="5248"/>
                      <a:pt x="51657" y="4819"/>
                    </a:cubicBezTo>
                    <a:lnTo>
                      <a:pt x="516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7" name="Google Shape;777;p36"/>
            <p:cNvGrpSpPr/>
            <p:nvPr/>
          </p:nvGrpSpPr>
          <p:grpSpPr>
            <a:xfrm>
              <a:off x="7673075" y="0"/>
              <a:ext cx="1502175" cy="766550"/>
              <a:chOff x="7673075" y="0"/>
              <a:chExt cx="1502175" cy="766550"/>
            </a:xfrm>
          </p:grpSpPr>
          <p:sp>
            <p:nvSpPr>
              <p:cNvPr id="778" name="Google Shape;778;p36"/>
              <p:cNvSpPr/>
              <p:nvPr/>
            </p:nvSpPr>
            <p:spPr>
              <a:xfrm rot="10800000" flipH="1">
                <a:off x="7673075" y="175"/>
                <a:ext cx="1502175" cy="766375"/>
              </a:xfrm>
              <a:custGeom>
                <a:avLst/>
                <a:gdLst/>
                <a:ahLst/>
                <a:cxnLst/>
                <a:rect l="l" t="t" r="r" b="b"/>
                <a:pathLst>
                  <a:path w="60087" h="30655" extrusionOk="0">
                    <a:moveTo>
                      <a:pt x="60060" y="1"/>
                    </a:moveTo>
                    <a:cubicBezTo>
                      <a:pt x="58235" y="1137"/>
                      <a:pt x="57430" y="1676"/>
                      <a:pt x="55638" y="2618"/>
                    </a:cubicBezTo>
                    <a:cubicBezTo>
                      <a:pt x="46955" y="7145"/>
                      <a:pt x="37648" y="10294"/>
                      <a:pt x="28524" y="13853"/>
                    </a:cubicBezTo>
                    <a:cubicBezTo>
                      <a:pt x="18055" y="17919"/>
                      <a:pt x="5975" y="26277"/>
                      <a:pt x="0" y="30655"/>
                    </a:cubicBezTo>
                    <a:lnTo>
                      <a:pt x="8430" y="30655"/>
                    </a:lnTo>
                    <a:cubicBezTo>
                      <a:pt x="12762" y="28180"/>
                      <a:pt x="27322" y="19744"/>
                      <a:pt x="31985" y="17977"/>
                    </a:cubicBezTo>
                    <a:cubicBezTo>
                      <a:pt x="41480" y="14373"/>
                      <a:pt x="48318" y="12405"/>
                      <a:pt x="58463" y="6593"/>
                    </a:cubicBezTo>
                    <a:cubicBezTo>
                      <a:pt x="59313" y="6106"/>
                      <a:pt x="59197" y="6171"/>
                      <a:pt x="60086" y="5670"/>
                    </a:cubicBezTo>
                    <a:lnTo>
                      <a:pt x="600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 rot="10800000" flipH="1">
                <a:off x="8482600" y="0"/>
                <a:ext cx="692475" cy="288225"/>
              </a:xfrm>
              <a:custGeom>
                <a:avLst/>
                <a:gdLst/>
                <a:ahLst/>
                <a:cxnLst/>
                <a:rect l="l" t="t" r="r" b="b"/>
                <a:pathLst>
                  <a:path w="27699" h="11529" extrusionOk="0">
                    <a:moveTo>
                      <a:pt x="27699" y="0"/>
                    </a:moveTo>
                    <a:cubicBezTo>
                      <a:pt x="20373" y="3800"/>
                      <a:pt x="12482" y="6359"/>
                      <a:pt x="4839" y="9463"/>
                    </a:cubicBezTo>
                    <a:cubicBezTo>
                      <a:pt x="3215" y="10119"/>
                      <a:pt x="1598" y="10801"/>
                      <a:pt x="0" y="11528"/>
                    </a:cubicBezTo>
                    <a:lnTo>
                      <a:pt x="10567" y="11528"/>
                    </a:lnTo>
                    <a:cubicBezTo>
                      <a:pt x="16321" y="9307"/>
                      <a:pt x="22146" y="7235"/>
                      <a:pt x="27699" y="4579"/>
                    </a:cubicBezTo>
                    <a:lnTo>
                      <a:pt x="276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6"/>
              <p:cNvSpPr/>
              <p:nvPr/>
            </p:nvSpPr>
            <p:spPr>
              <a:xfrm rot="10800000" flipH="1">
                <a:off x="8256250" y="175"/>
                <a:ext cx="918825" cy="405125"/>
              </a:xfrm>
              <a:custGeom>
                <a:avLst/>
                <a:gdLst/>
                <a:ahLst/>
                <a:cxnLst/>
                <a:rect l="l" t="t" r="r" b="b"/>
                <a:pathLst>
                  <a:path w="36753" h="16205" extrusionOk="0">
                    <a:moveTo>
                      <a:pt x="36753" y="1"/>
                    </a:moveTo>
                    <a:cubicBezTo>
                      <a:pt x="35999" y="430"/>
                      <a:pt x="35246" y="839"/>
                      <a:pt x="34512" y="1228"/>
                    </a:cubicBezTo>
                    <a:cubicBezTo>
                      <a:pt x="27141" y="5067"/>
                      <a:pt x="19192" y="7638"/>
                      <a:pt x="11496" y="10756"/>
                    </a:cubicBezTo>
                    <a:cubicBezTo>
                      <a:pt x="7573" y="12347"/>
                      <a:pt x="3670" y="14100"/>
                      <a:pt x="1" y="16205"/>
                    </a:cubicBezTo>
                    <a:lnTo>
                      <a:pt x="9061" y="16205"/>
                    </a:lnTo>
                    <a:cubicBezTo>
                      <a:pt x="10658" y="15477"/>
                      <a:pt x="12275" y="14795"/>
                      <a:pt x="13899" y="14133"/>
                    </a:cubicBezTo>
                    <a:cubicBezTo>
                      <a:pt x="21536" y="11042"/>
                      <a:pt x="29427" y="8483"/>
                      <a:pt x="36753" y="4683"/>
                    </a:cubicBezTo>
                    <a:lnTo>
                      <a:pt x="367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6"/>
              <p:cNvSpPr/>
              <p:nvPr/>
            </p:nvSpPr>
            <p:spPr>
              <a:xfrm rot="10800000" flipH="1">
                <a:off x="8065000" y="175"/>
                <a:ext cx="111007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44403" h="21023" extrusionOk="0">
                    <a:moveTo>
                      <a:pt x="44403" y="0"/>
                    </a:moveTo>
                    <a:cubicBezTo>
                      <a:pt x="42851" y="961"/>
                      <a:pt x="41286" y="1857"/>
                      <a:pt x="39759" y="2650"/>
                    </a:cubicBezTo>
                    <a:cubicBezTo>
                      <a:pt x="32388" y="6501"/>
                      <a:pt x="24439" y="9073"/>
                      <a:pt x="16737" y="12190"/>
                    </a:cubicBezTo>
                    <a:cubicBezTo>
                      <a:pt x="10879" y="14561"/>
                      <a:pt x="5079" y="17308"/>
                      <a:pt x="1" y="21023"/>
                    </a:cubicBezTo>
                    <a:lnTo>
                      <a:pt x="7645" y="21023"/>
                    </a:lnTo>
                    <a:cubicBezTo>
                      <a:pt x="11320" y="18918"/>
                      <a:pt x="15217" y="17158"/>
                      <a:pt x="19140" y="15574"/>
                    </a:cubicBezTo>
                    <a:cubicBezTo>
                      <a:pt x="26842" y="12456"/>
                      <a:pt x="34791" y="9885"/>
                      <a:pt x="42162" y="6040"/>
                    </a:cubicBezTo>
                    <a:cubicBezTo>
                      <a:pt x="42896" y="5657"/>
                      <a:pt x="43649" y="5241"/>
                      <a:pt x="44403" y="4812"/>
                    </a:cubicBezTo>
                    <a:lnTo>
                      <a:pt x="444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 rot="10800000" flipH="1">
                <a:off x="7883650" y="175"/>
                <a:ext cx="1291425" cy="641175"/>
              </a:xfrm>
              <a:custGeom>
                <a:avLst/>
                <a:gdLst/>
                <a:ahLst/>
                <a:cxnLst/>
                <a:rect l="l" t="t" r="r" b="b"/>
                <a:pathLst>
                  <a:path w="51657" h="25647" extrusionOk="0">
                    <a:moveTo>
                      <a:pt x="51657" y="0"/>
                    </a:moveTo>
                    <a:cubicBezTo>
                      <a:pt x="50105" y="968"/>
                      <a:pt x="48540" y="1864"/>
                      <a:pt x="47013" y="2656"/>
                    </a:cubicBezTo>
                    <a:cubicBezTo>
                      <a:pt x="39642" y="6507"/>
                      <a:pt x="31732" y="9177"/>
                      <a:pt x="23991" y="12197"/>
                    </a:cubicBezTo>
                    <a:cubicBezTo>
                      <a:pt x="15106" y="15652"/>
                      <a:pt x="5072" y="21938"/>
                      <a:pt x="0" y="25647"/>
                    </a:cubicBezTo>
                    <a:lnTo>
                      <a:pt x="7255" y="25647"/>
                    </a:lnTo>
                    <a:cubicBezTo>
                      <a:pt x="10937" y="23542"/>
                      <a:pt x="22971" y="17204"/>
                      <a:pt x="26926" y="15704"/>
                    </a:cubicBezTo>
                    <a:cubicBezTo>
                      <a:pt x="34999" y="12645"/>
                      <a:pt x="40805" y="10976"/>
                      <a:pt x="49416" y="6040"/>
                    </a:cubicBezTo>
                    <a:cubicBezTo>
                      <a:pt x="50137" y="5631"/>
                      <a:pt x="50903" y="5248"/>
                      <a:pt x="51657" y="4819"/>
                    </a:cubicBezTo>
                    <a:lnTo>
                      <a:pt x="516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83" name="Google Shape;783;p36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 flipH="1"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_1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37"/>
          <p:cNvGrpSpPr/>
          <p:nvPr/>
        </p:nvGrpSpPr>
        <p:grpSpPr>
          <a:xfrm>
            <a:off x="-15625" y="0"/>
            <a:ext cx="9175250" cy="5143500"/>
            <a:chOff x="0" y="0"/>
            <a:chExt cx="9175250" cy="5143500"/>
          </a:xfrm>
        </p:grpSpPr>
        <p:grpSp>
          <p:nvGrpSpPr>
            <p:cNvPr id="786" name="Google Shape;786;p37"/>
            <p:cNvGrpSpPr/>
            <p:nvPr/>
          </p:nvGrpSpPr>
          <p:grpSpPr>
            <a:xfrm rot="10800000">
              <a:off x="0" y="4376950"/>
              <a:ext cx="1502175" cy="766550"/>
              <a:chOff x="7673075" y="0"/>
              <a:chExt cx="1502175" cy="766550"/>
            </a:xfrm>
          </p:grpSpPr>
          <p:sp>
            <p:nvSpPr>
              <p:cNvPr id="787" name="Google Shape;787;p37"/>
              <p:cNvSpPr/>
              <p:nvPr/>
            </p:nvSpPr>
            <p:spPr>
              <a:xfrm rot="10800000" flipH="1">
                <a:off x="7673075" y="175"/>
                <a:ext cx="1502175" cy="766375"/>
              </a:xfrm>
              <a:custGeom>
                <a:avLst/>
                <a:gdLst/>
                <a:ahLst/>
                <a:cxnLst/>
                <a:rect l="l" t="t" r="r" b="b"/>
                <a:pathLst>
                  <a:path w="60087" h="30655" extrusionOk="0">
                    <a:moveTo>
                      <a:pt x="60060" y="1"/>
                    </a:moveTo>
                    <a:cubicBezTo>
                      <a:pt x="58235" y="1137"/>
                      <a:pt x="57430" y="1676"/>
                      <a:pt x="55638" y="2618"/>
                    </a:cubicBezTo>
                    <a:cubicBezTo>
                      <a:pt x="46955" y="7145"/>
                      <a:pt x="37648" y="10294"/>
                      <a:pt x="28524" y="13853"/>
                    </a:cubicBezTo>
                    <a:cubicBezTo>
                      <a:pt x="18055" y="17919"/>
                      <a:pt x="5975" y="26277"/>
                      <a:pt x="0" y="30655"/>
                    </a:cubicBezTo>
                    <a:lnTo>
                      <a:pt x="8430" y="30655"/>
                    </a:lnTo>
                    <a:cubicBezTo>
                      <a:pt x="12762" y="28180"/>
                      <a:pt x="27322" y="19744"/>
                      <a:pt x="31985" y="17977"/>
                    </a:cubicBezTo>
                    <a:cubicBezTo>
                      <a:pt x="41480" y="14373"/>
                      <a:pt x="48318" y="12405"/>
                      <a:pt x="58463" y="6593"/>
                    </a:cubicBezTo>
                    <a:cubicBezTo>
                      <a:pt x="59313" y="6106"/>
                      <a:pt x="59197" y="6171"/>
                      <a:pt x="60086" y="5670"/>
                    </a:cubicBezTo>
                    <a:lnTo>
                      <a:pt x="600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7"/>
              <p:cNvSpPr/>
              <p:nvPr/>
            </p:nvSpPr>
            <p:spPr>
              <a:xfrm rot="10800000" flipH="1">
                <a:off x="8482600" y="0"/>
                <a:ext cx="692475" cy="288225"/>
              </a:xfrm>
              <a:custGeom>
                <a:avLst/>
                <a:gdLst/>
                <a:ahLst/>
                <a:cxnLst/>
                <a:rect l="l" t="t" r="r" b="b"/>
                <a:pathLst>
                  <a:path w="27699" h="11529" extrusionOk="0">
                    <a:moveTo>
                      <a:pt x="27699" y="0"/>
                    </a:moveTo>
                    <a:cubicBezTo>
                      <a:pt x="20373" y="3800"/>
                      <a:pt x="12482" y="6359"/>
                      <a:pt x="4839" y="9463"/>
                    </a:cubicBezTo>
                    <a:cubicBezTo>
                      <a:pt x="3215" y="10119"/>
                      <a:pt x="1598" y="10801"/>
                      <a:pt x="0" y="11528"/>
                    </a:cubicBezTo>
                    <a:lnTo>
                      <a:pt x="10567" y="11528"/>
                    </a:lnTo>
                    <a:cubicBezTo>
                      <a:pt x="16321" y="9307"/>
                      <a:pt x="22146" y="7235"/>
                      <a:pt x="27699" y="4579"/>
                    </a:cubicBezTo>
                    <a:lnTo>
                      <a:pt x="276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7"/>
              <p:cNvSpPr/>
              <p:nvPr/>
            </p:nvSpPr>
            <p:spPr>
              <a:xfrm rot="10800000" flipH="1">
                <a:off x="8256250" y="175"/>
                <a:ext cx="918825" cy="405125"/>
              </a:xfrm>
              <a:custGeom>
                <a:avLst/>
                <a:gdLst/>
                <a:ahLst/>
                <a:cxnLst/>
                <a:rect l="l" t="t" r="r" b="b"/>
                <a:pathLst>
                  <a:path w="36753" h="16205" extrusionOk="0">
                    <a:moveTo>
                      <a:pt x="36753" y="1"/>
                    </a:moveTo>
                    <a:cubicBezTo>
                      <a:pt x="35999" y="430"/>
                      <a:pt x="35246" y="839"/>
                      <a:pt x="34512" y="1228"/>
                    </a:cubicBezTo>
                    <a:cubicBezTo>
                      <a:pt x="27141" y="5067"/>
                      <a:pt x="19192" y="7638"/>
                      <a:pt x="11496" y="10756"/>
                    </a:cubicBezTo>
                    <a:cubicBezTo>
                      <a:pt x="7573" y="12347"/>
                      <a:pt x="3670" y="14100"/>
                      <a:pt x="1" y="16205"/>
                    </a:cubicBezTo>
                    <a:lnTo>
                      <a:pt x="9061" y="16205"/>
                    </a:lnTo>
                    <a:cubicBezTo>
                      <a:pt x="10658" y="15477"/>
                      <a:pt x="12275" y="14795"/>
                      <a:pt x="13899" y="14133"/>
                    </a:cubicBezTo>
                    <a:cubicBezTo>
                      <a:pt x="21536" y="11042"/>
                      <a:pt x="29427" y="8483"/>
                      <a:pt x="36753" y="4683"/>
                    </a:cubicBezTo>
                    <a:lnTo>
                      <a:pt x="367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7"/>
              <p:cNvSpPr/>
              <p:nvPr/>
            </p:nvSpPr>
            <p:spPr>
              <a:xfrm rot="10800000" flipH="1">
                <a:off x="8065000" y="175"/>
                <a:ext cx="111007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44403" h="21023" extrusionOk="0">
                    <a:moveTo>
                      <a:pt x="44403" y="0"/>
                    </a:moveTo>
                    <a:cubicBezTo>
                      <a:pt x="42851" y="961"/>
                      <a:pt x="41286" y="1857"/>
                      <a:pt x="39759" y="2650"/>
                    </a:cubicBezTo>
                    <a:cubicBezTo>
                      <a:pt x="32388" y="6501"/>
                      <a:pt x="24439" y="9073"/>
                      <a:pt x="16737" y="12190"/>
                    </a:cubicBezTo>
                    <a:cubicBezTo>
                      <a:pt x="10879" y="14561"/>
                      <a:pt x="5079" y="17308"/>
                      <a:pt x="1" y="21023"/>
                    </a:cubicBezTo>
                    <a:lnTo>
                      <a:pt x="7645" y="21023"/>
                    </a:lnTo>
                    <a:cubicBezTo>
                      <a:pt x="11320" y="18918"/>
                      <a:pt x="15217" y="17158"/>
                      <a:pt x="19140" y="15574"/>
                    </a:cubicBezTo>
                    <a:cubicBezTo>
                      <a:pt x="26842" y="12456"/>
                      <a:pt x="34791" y="9885"/>
                      <a:pt x="42162" y="6040"/>
                    </a:cubicBezTo>
                    <a:cubicBezTo>
                      <a:pt x="42896" y="5657"/>
                      <a:pt x="43649" y="5241"/>
                      <a:pt x="44403" y="4812"/>
                    </a:cubicBezTo>
                    <a:lnTo>
                      <a:pt x="444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7"/>
              <p:cNvSpPr/>
              <p:nvPr/>
            </p:nvSpPr>
            <p:spPr>
              <a:xfrm rot="10800000" flipH="1">
                <a:off x="7883650" y="175"/>
                <a:ext cx="1291425" cy="641175"/>
              </a:xfrm>
              <a:custGeom>
                <a:avLst/>
                <a:gdLst/>
                <a:ahLst/>
                <a:cxnLst/>
                <a:rect l="l" t="t" r="r" b="b"/>
                <a:pathLst>
                  <a:path w="51657" h="25647" extrusionOk="0">
                    <a:moveTo>
                      <a:pt x="51657" y="0"/>
                    </a:moveTo>
                    <a:cubicBezTo>
                      <a:pt x="50105" y="968"/>
                      <a:pt x="48540" y="1864"/>
                      <a:pt x="47013" y="2656"/>
                    </a:cubicBezTo>
                    <a:cubicBezTo>
                      <a:pt x="39642" y="6507"/>
                      <a:pt x="31732" y="9177"/>
                      <a:pt x="23991" y="12197"/>
                    </a:cubicBezTo>
                    <a:cubicBezTo>
                      <a:pt x="15106" y="15652"/>
                      <a:pt x="5072" y="21938"/>
                      <a:pt x="0" y="25647"/>
                    </a:cubicBezTo>
                    <a:lnTo>
                      <a:pt x="7255" y="25647"/>
                    </a:lnTo>
                    <a:cubicBezTo>
                      <a:pt x="10937" y="23542"/>
                      <a:pt x="22971" y="17204"/>
                      <a:pt x="26926" y="15704"/>
                    </a:cubicBezTo>
                    <a:cubicBezTo>
                      <a:pt x="34999" y="12645"/>
                      <a:pt x="40805" y="10976"/>
                      <a:pt x="49416" y="6040"/>
                    </a:cubicBezTo>
                    <a:cubicBezTo>
                      <a:pt x="50137" y="5631"/>
                      <a:pt x="50903" y="5248"/>
                      <a:pt x="51657" y="4819"/>
                    </a:cubicBezTo>
                    <a:lnTo>
                      <a:pt x="516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2" name="Google Shape;792;p37"/>
            <p:cNvGrpSpPr/>
            <p:nvPr/>
          </p:nvGrpSpPr>
          <p:grpSpPr>
            <a:xfrm>
              <a:off x="7673075" y="0"/>
              <a:ext cx="1502175" cy="766550"/>
              <a:chOff x="7673075" y="0"/>
              <a:chExt cx="1502175" cy="766550"/>
            </a:xfrm>
          </p:grpSpPr>
          <p:sp>
            <p:nvSpPr>
              <p:cNvPr id="793" name="Google Shape;793;p37"/>
              <p:cNvSpPr/>
              <p:nvPr/>
            </p:nvSpPr>
            <p:spPr>
              <a:xfrm rot="10800000" flipH="1">
                <a:off x="7673075" y="175"/>
                <a:ext cx="1502175" cy="766375"/>
              </a:xfrm>
              <a:custGeom>
                <a:avLst/>
                <a:gdLst/>
                <a:ahLst/>
                <a:cxnLst/>
                <a:rect l="l" t="t" r="r" b="b"/>
                <a:pathLst>
                  <a:path w="60087" h="30655" extrusionOk="0">
                    <a:moveTo>
                      <a:pt x="60060" y="1"/>
                    </a:moveTo>
                    <a:cubicBezTo>
                      <a:pt x="58235" y="1137"/>
                      <a:pt x="57430" y="1676"/>
                      <a:pt x="55638" y="2618"/>
                    </a:cubicBezTo>
                    <a:cubicBezTo>
                      <a:pt x="46955" y="7145"/>
                      <a:pt x="37648" y="10294"/>
                      <a:pt x="28524" y="13853"/>
                    </a:cubicBezTo>
                    <a:cubicBezTo>
                      <a:pt x="18055" y="17919"/>
                      <a:pt x="5975" y="26277"/>
                      <a:pt x="0" y="30655"/>
                    </a:cubicBezTo>
                    <a:lnTo>
                      <a:pt x="8430" y="30655"/>
                    </a:lnTo>
                    <a:cubicBezTo>
                      <a:pt x="12762" y="28180"/>
                      <a:pt x="27322" y="19744"/>
                      <a:pt x="31985" y="17977"/>
                    </a:cubicBezTo>
                    <a:cubicBezTo>
                      <a:pt x="41480" y="14373"/>
                      <a:pt x="48318" y="12405"/>
                      <a:pt x="58463" y="6593"/>
                    </a:cubicBezTo>
                    <a:cubicBezTo>
                      <a:pt x="59313" y="6106"/>
                      <a:pt x="59197" y="6171"/>
                      <a:pt x="60086" y="5670"/>
                    </a:cubicBezTo>
                    <a:lnTo>
                      <a:pt x="600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7"/>
              <p:cNvSpPr/>
              <p:nvPr/>
            </p:nvSpPr>
            <p:spPr>
              <a:xfrm rot="10800000" flipH="1">
                <a:off x="8482600" y="0"/>
                <a:ext cx="692475" cy="288225"/>
              </a:xfrm>
              <a:custGeom>
                <a:avLst/>
                <a:gdLst/>
                <a:ahLst/>
                <a:cxnLst/>
                <a:rect l="l" t="t" r="r" b="b"/>
                <a:pathLst>
                  <a:path w="27699" h="11529" extrusionOk="0">
                    <a:moveTo>
                      <a:pt x="27699" y="0"/>
                    </a:moveTo>
                    <a:cubicBezTo>
                      <a:pt x="20373" y="3800"/>
                      <a:pt x="12482" y="6359"/>
                      <a:pt x="4839" y="9463"/>
                    </a:cubicBezTo>
                    <a:cubicBezTo>
                      <a:pt x="3215" y="10119"/>
                      <a:pt x="1598" y="10801"/>
                      <a:pt x="0" y="11528"/>
                    </a:cubicBezTo>
                    <a:lnTo>
                      <a:pt x="10567" y="11528"/>
                    </a:lnTo>
                    <a:cubicBezTo>
                      <a:pt x="16321" y="9307"/>
                      <a:pt x="22146" y="7235"/>
                      <a:pt x="27699" y="4579"/>
                    </a:cubicBezTo>
                    <a:lnTo>
                      <a:pt x="276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7"/>
              <p:cNvSpPr/>
              <p:nvPr/>
            </p:nvSpPr>
            <p:spPr>
              <a:xfrm rot="10800000" flipH="1">
                <a:off x="8256250" y="175"/>
                <a:ext cx="918825" cy="405125"/>
              </a:xfrm>
              <a:custGeom>
                <a:avLst/>
                <a:gdLst/>
                <a:ahLst/>
                <a:cxnLst/>
                <a:rect l="l" t="t" r="r" b="b"/>
                <a:pathLst>
                  <a:path w="36753" h="16205" extrusionOk="0">
                    <a:moveTo>
                      <a:pt x="36753" y="1"/>
                    </a:moveTo>
                    <a:cubicBezTo>
                      <a:pt x="35999" y="430"/>
                      <a:pt x="35246" y="839"/>
                      <a:pt x="34512" y="1228"/>
                    </a:cubicBezTo>
                    <a:cubicBezTo>
                      <a:pt x="27141" y="5067"/>
                      <a:pt x="19192" y="7638"/>
                      <a:pt x="11496" y="10756"/>
                    </a:cubicBezTo>
                    <a:cubicBezTo>
                      <a:pt x="7573" y="12347"/>
                      <a:pt x="3670" y="14100"/>
                      <a:pt x="1" y="16205"/>
                    </a:cubicBezTo>
                    <a:lnTo>
                      <a:pt x="9061" y="16205"/>
                    </a:lnTo>
                    <a:cubicBezTo>
                      <a:pt x="10658" y="15477"/>
                      <a:pt x="12275" y="14795"/>
                      <a:pt x="13899" y="14133"/>
                    </a:cubicBezTo>
                    <a:cubicBezTo>
                      <a:pt x="21536" y="11042"/>
                      <a:pt x="29427" y="8483"/>
                      <a:pt x="36753" y="4683"/>
                    </a:cubicBezTo>
                    <a:lnTo>
                      <a:pt x="367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7"/>
              <p:cNvSpPr/>
              <p:nvPr/>
            </p:nvSpPr>
            <p:spPr>
              <a:xfrm rot="10800000" flipH="1">
                <a:off x="8065000" y="175"/>
                <a:ext cx="111007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44403" h="21023" extrusionOk="0">
                    <a:moveTo>
                      <a:pt x="44403" y="0"/>
                    </a:moveTo>
                    <a:cubicBezTo>
                      <a:pt x="42851" y="961"/>
                      <a:pt x="41286" y="1857"/>
                      <a:pt x="39759" y="2650"/>
                    </a:cubicBezTo>
                    <a:cubicBezTo>
                      <a:pt x="32388" y="6501"/>
                      <a:pt x="24439" y="9073"/>
                      <a:pt x="16737" y="12190"/>
                    </a:cubicBezTo>
                    <a:cubicBezTo>
                      <a:pt x="10879" y="14561"/>
                      <a:pt x="5079" y="17308"/>
                      <a:pt x="1" y="21023"/>
                    </a:cubicBezTo>
                    <a:lnTo>
                      <a:pt x="7645" y="21023"/>
                    </a:lnTo>
                    <a:cubicBezTo>
                      <a:pt x="11320" y="18918"/>
                      <a:pt x="15217" y="17158"/>
                      <a:pt x="19140" y="15574"/>
                    </a:cubicBezTo>
                    <a:cubicBezTo>
                      <a:pt x="26842" y="12456"/>
                      <a:pt x="34791" y="9885"/>
                      <a:pt x="42162" y="6040"/>
                    </a:cubicBezTo>
                    <a:cubicBezTo>
                      <a:pt x="42896" y="5657"/>
                      <a:pt x="43649" y="5241"/>
                      <a:pt x="44403" y="4812"/>
                    </a:cubicBezTo>
                    <a:lnTo>
                      <a:pt x="444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7"/>
              <p:cNvSpPr/>
              <p:nvPr/>
            </p:nvSpPr>
            <p:spPr>
              <a:xfrm rot="10800000" flipH="1">
                <a:off x="7883650" y="175"/>
                <a:ext cx="1291425" cy="641175"/>
              </a:xfrm>
              <a:custGeom>
                <a:avLst/>
                <a:gdLst/>
                <a:ahLst/>
                <a:cxnLst/>
                <a:rect l="l" t="t" r="r" b="b"/>
                <a:pathLst>
                  <a:path w="51657" h="25647" extrusionOk="0">
                    <a:moveTo>
                      <a:pt x="51657" y="0"/>
                    </a:moveTo>
                    <a:cubicBezTo>
                      <a:pt x="50105" y="968"/>
                      <a:pt x="48540" y="1864"/>
                      <a:pt x="47013" y="2656"/>
                    </a:cubicBezTo>
                    <a:cubicBezTo>
                      <a:pt x="39642" y="6507"/>
                      <a:pt x="31732" y="9177"/>
                      <a:pt x="23991" y="12197"/>
                    </a:cubicBezTo>
                    <a:cubicBezTo>
                      <a:pt x="15106" y="15652"/>
                      <a:pt x="5072" y="21938"/>
                      <a:pt x="0" y="25647"/>
                    </a:cubicBezTo>
                    <a:lnTo>
                      <a:pt x="7255" y="25647"/>
                    </a:lnTo>
                    <a:cubicBezTo>
                      <a:pt x="10937" y="23542"/>
                      <a:pt x="22971" y="17204"/>
                      <a:pt x="26926" y="15704"/>
                    </a:cubicBezTo>
                    <a:cubicBezTo>
                      <a:pt x="34999" y="12645"/>
                      <a:pt x="40805" y="10976"/>
                      <a:pt x="49416" y="6040"/>
                    </a:cubicBezTo>
                    <a:cubicBezTo>
                      <a:pt x="50137" y="5631"/>
                      <a:pt x="50903" y="5248"/>
                      <a:pt x="51657" y="4819"/>
                    </a:cubicBezTo>
                    <a:lnTo>
                      <a:pt x="516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98" name="Google Shape;798;p37"/>
          <p:cNvGrpSpPr/>
          <p:nvPr/>
        </p:nvGrpSpPr>
        <p:grpSpPr>
          <a:xfrm flipH="1">
            <a:off x="-15625" y="0"/>
            <a:ext cx="9175250" cy="5143500"/>
            <a:chOff x="0" y="0"/>
            <a:chExt cx="9175250" cy="5143500"/>
          </a:xfrm>
        </p:grpSpPr>
        <p:grpSp>
          <p:nvGrpSpPr>
            <p:cNvPr id="799" name="Google Shape;799;p37"/>
            <p:cNvGrpSpPr/>
            <p:nvPr/>
          </p:nvGrpSpPr>
          <p:grpSpPr>
            <a:xfrm rot="10800000">
              <a:off x="0" y="4376950"/>
              <a:ext cx="1502175" cy="766550"/>
              <a:chOff x="7673075" y="0"/>
              <a:chExt cx="1502175" cy="766550"/>
            </a:xfrm>
          </p:grpSpPr>
          <p:sp>
            <p:nvSpPr>
              <p:cNvPr id="800" name="Google Shape;800;p37"/>
              <p:cNvSpPr/>
              <p:nvPr/>
            </p:nvSpPr>
            <p:spPr>
              <a:xfrm rot="10800000" flipH="1">
                <a:off x="7673075" y="175"/>
                <a:ext cx="1502175" cy="766375"/>
              </a:xfrm>
              <a:custGeom>
                <a:avLst/>
                <a:gdLst/>
                <a:ahLst/>
                <a:cxnLst/>
                <a:rect l="l" t="t" r="r" b="b"/>
                <a:pathLst>
                  <a:path w="60087" h="30655" extrusionOk="0">
                    <a:moveTo>
                      <a:pt x="60060" y="1"/>
                    </a:moveTo>
                    <a:cubicBezTo>
                      <a:pt x="58235" y="1137"/>
                      <a:pt x="57430" y="1676"/>
                      <a:pt x="55638" y="2618"/>
                    </a:cubicBezTo>
                    <a:cubicBezTo>
                      <a:pt x="46955" y="7145"/>
                      <a:pt x="37648" y="10294"/>
                      <a:pt x="28524" y="13853"/>
                    </a:cubicBezTo>
                    <a:cubicBezTo>
                      <a:pt x="18055" y="17919"/>
                      <a:pt x="5975" y="26277"/>
                      <a:pt x="0" y="30655"/>
                    </a:cubicBezTo>
                    <a:lnTo>
                      <a:pt x="8430" y="30655"/>
                    </a:lnTo>
                    <a:cubicBezTo>
                      <a:pt x="12762" y="28180"/>
                      <a:pt x="27322" y="19744"/>
                      <a:pt x="31985" y="17977"/>
                    </a:cubicBezTo>
                    <a:cubicBezTo>
                      <a:pt x="41480" y="14373"/>
                      <a:pt x="48318" y="12405"/>
                      <a:pt x="58463" y="6593"/>
                    </a:cubicBezTo>
                    <a:cubicBezTo>
                      <a:pt x="59313" y="6106"/>
                      <a:pt x="59197" y="6171"/>
                      <a:pt x="60086" y="5670"/>
                    </a:cubicBezTo>
                    <a:lnTo>
                      <a:pt x="600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7"/>
              <p:cNvSpPr/>
              <p:nvPr/>
            </p:nvSpPr>
            <p:spPr>
              <a:xfrm rot="10800000" flipH="1">
                <a:off x="8482600" y="0"/>
                <a:ext cx="692475" cy="288225"/>
              </a:xfrm>
              <a:custGeom>
                <a:avLst/>
                <a:gdLst/>
                <a:ahLst/>
                <a:cxnLst/>
                <a:rect l="l" t="t" r="r" b="b"/>
                <a:pathLst>
                  <a:path w="27699" h="11529" extrusionOk="0">
                    <a:moveTo>
                      <a:pt x="27699" y="0"/>
                    </a:moveTo>
                    <a:cubicBezTo>
                      <a:pt x="20373" y="3800"/>
                      <a:pt x="12482" y="6359"/>
                      <a:pt x="4839" y="9463"/>
                    </a:cubicBezTo>
                    <a:cubicBezTo>
                      <a:pt x="3215" y="10119"/>
                      <a:pt x="1598" y="10801"/>
                      <a:pt x="0" y="11528"/>
                    </a:cubicBezTo>
                    <a:lnTo>
                      <a:pt x="10567" y="11528"/>
                    </a:lnTo>
                    <a:cubicBezTo>
                      <a:pt x="16321" y="9307"/>
                      <a:pt x="22146" y="7235"/>
                      <a:pt x="27699" y="4579"/>
                    </a:cubicBezTo>
                    <a:lnTo>
                      <a:pt x="276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7"/>
              <p:cNvSpPr/>
              <p:nvPr/>
            </p:nvSpPr>
            <p:spPr>
              <a:xfrm rot="10800000" flipH="1">
                <a:off x="8256250" y="175"/>
                <a:ext cx="918825" cy="405125"/>
              </a:xfrm>
              <a:custGeom>
                <a:avLst/>
                <a:gdLst/>
                <a:ahLst/>
                <a:cxnLst/>
                <a:rect l="l" t="t" r="r" b="b"/>
                <a:pathLst>
                  <a:path w="36753" h="16205" extrusionOk="0">
                    <a:moveTo>
                      <a:pt x="36753" y="1"/>
                    </a:moveTo>
                    <a:cubicBezTo>
                      <a:pt x="35999" y="430"/>
                      <a:pt x="35246" y="839"/>
                      <a:pt x="34512" y="1228"/>
                    </a:cubicBezTo>
                    <a:cubicBezTo>
                      <a:pt x="27141" y="5067"/>
                      <a:pt x="19192" y="7638"/>
                      <a:pt x="11496" y="10756"/>
                    </a:cubicBezTo>
                    <a:cubicBezTo>
                      <a:pt x="7573" y="12347"/>
                      <a:pt x="3670" y="14100"/>
                      <a:pt x="1" y="16205"/>
                    </a:cubicBezTo>
                    <a:lnTo>
                      <a:pt x="9061" y="16205"/>
                    </a:lnTo>
                    <a:cubicBezTo>
                      <a:pt x="10658" y="15477"/>
                      <a:pt x="12275" y="14795"/>
                      <a:pt x="13899" y="14133"/>
                    </a:cubicBezTo>
                    <a:cubicBezTo>
                      <a:pt x="21536" y="11042"/>
                      <a:pt x="29427" y="8483"/>
                      <a:pt x="36753" y="4683"/>
                    </a:cubicBezTo>
                    <a:lnTo>
                      <a:pt x="367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7"/>
              <p:cNvSpPr/>
              <p:nvPr/>
            </p:nvSpPr>
            <p:spPr>
              <a:xfrm rot="10800000" flipH="1">
                <a:off x="8065000" y="175"/>
                <a:ext cx="111007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44403" h="21023" extrusionOk="0">
                    <a:moveTo>
                      <a:pt x="44403" y="0"/>
                    </a:moveTo>
                    <a:cubicBezTo>
                      <a:pt x="42851" y="961"/>
                      <a:pt x="41286" y="1857"/>
                      <a:pt x="39759" y="2650"/>
                    </a:cubicBezTo>
                    <a:cubicBezTo>
                      <a:pt x="32388" y="6501"/>
                      <a:pt x="24439" y="9073"/>
                      <a:pt x="16737" y="12190"/>
                    </a:cubicBezTo>
                    <a:cubicBezTo>
                      <a:pt x="10879" y="14561"/>
                      <a:pt x="5079" y="17308"/>
                      <a:pt x="1" y="21023"/>
                    </a:cubicBezTo>
                    <a:lnTo>
                      <a:pt x="7645" y="21023"/>
                    </a:lnTo>
                    <a:cubicBezTo>
                      <a:pt x="11320" y="18918"/>
                      <a:pt x="15217" y="17158"/>
                      <a:pt x="19140" y="15574"/>
                    </a:cubicBezTo>
                    <a:cubicBezTo>
                      <a:pt x="26842" y="12456"/>
                      <a:pt x="34791" y="9885"/>
                      <a:pt x="42162" y="6040"/>
                    </a:cubicBezTo>
                    <a:cubicBezTo>
                      <a:pt x="42896" y="5657"/>
                      <a:pt x="43649" y="5241"/>
                      <a:pt x="44403" y="4812"/>
                    </a:cubicBezTo>
                    <a:lnTo>
                      <a:pt x="444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7"/>
              <p:cNvSpPr/>
              <p:nvPr/>
            </p:nvSpPr>
            <p:spPr>
              <a:xfrm rot="10800000" flipH="1">
                <a:off x="7883650" y="175"/>
                <a:ext cx="1291425" cy="641175"/>
              </a:xfrm>
              <a:custGeom>
                <a:avLst/>
                <a:gdLst/>
                <a:ahLst/>
                <a:cxnLst/>
                <a:rect l="l" t="t" r="r" b="b"/>
                <a:pathLst>
                  <a:path w="51657" h="25647" extrusionOk="0">
                    <a:moveTo>
                      <a:pt x="51657" y="0"/>
                    </a:moveTo>
                    <a:cubicBezTo>
                      <a:pt x="50105" y="968"/>
                      <a:pt x="48540" y="1864"/>
                      <a:pt x="47013" y="2656"/>
                    </a:cubicBezTo>
                    <a:cubicBezTo>
                      <a:pt x="39642" y="6507"/>
                      <a:pt x="31732" y="9177"/>
                      <a:pt x="23991" y="12197"/>
                    </a:cubicBezTo>
                    <a:cubicBezTo>
                      <a:pt x="15106" y="15652"/>
                      <a:pt x="5072" y="21938"/>
                      <a:pt x="0" y="25647"/>
                    </a:cubicBezTo>
                    <a:lnTo>
                      <a:pt x="7255" y="25647"/>
                    </a:lnTo>
                    <a:cubicBezTo>
                      <a:pt x="10937" y="23542"/>
                      <a:pt x="22971" y="17204"/>
                      <a:pt x="26926" y="15704"/>
                    </a:cubicBezTo>
                    <a:cubicBezTo>
                      <a:pt x="34999" y="12645"/>
                      <a:pt x="40805" y="10976"/>
                      <a:pt x="49416" y="6040"/>
                    </a:cubicBezTo>
                    <a:cubicBezTo>
                      <a:pt x="50137" y="5631"/>
                      <a:pt x="50903" y="5248"/>
                      <a:pt x="51657" y="4819"/>
                    </a:cubicBezTo>
                    <a:lnTo>
                      <a:pt x="516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5" name="Google Shape;805;p37"/>
            <p:cNvGrpSpPr/>
            <p:nvPr/>
          </p:nvGrpSpPr>
          <p:grpSpPr>
            <a:xfrm>
              <a:off x="7673075" y="0"/>
              <a:ext cx="1502175" cy="766550"/>
              <a:chOff x="7673075" y="0"/>
              <a:chExt cx="1502175" cy="766550"/>
            </a:xfrm>
          </p:grpSpPr>
          <p:sp>
            <p:nvSpPr>
              <p:cNvPr id="806" name="Google Shape;806;p37"/>
              <p:cNvSpPr/>
              <p:nvPr/>
            </p:nvSpPr>
            <p:spPr>
              <a:xfrm rot="10800000" flipH="1">
                <a:off x="7673075" y="175"/>
                <a:ext cx="1502175" cy="766375"/>
              </a:xfrm>
              <a:custGeom>
                <a:avLst/>
                <a:gdLst/>
                <a:ahLst/>
                <a:cxnLst/>
                <a:rect l="l" t="t" r="r" b="b"/>
                <a:pathLst>
                  <a:path w="60087" h="30655" extrusionOk="0">
                    <a:moveTo>
                      <a:pt x="60060" y="1"/>
                    </a:moveTo>
                    <a:cubicBezTo>
                      <a:pt x="58235" y="1137"/>
                      <a:pt x="57430" y="1676"/>
                      <a:pt x="55638" y="2618"/>
                    </a:cubicBezTo>
                    <a:cubicBezTo>
                      <a:pt x="46955" y="7145"/>
                      <a:pt x="37648" y="10294"/>
                      <a:pt x="28524" y="13853"/>
                    </a:cubicBezTo>
                    <a:cubicBezTo>
                      <a:pt x="18055" y="17919"/>
                      <a:pt x="5975" y="26277"/>
                      <a:pt x="0" y="30655"/>
                    </a:cubicBezTo>
                    <a:lnTo>
                      <a:pt x="8430" y="30655"/>
                    </a:lnTo>
                    <a:cubicBezTo>
                      <a:pt x="12762" y="28180"/>
                      <a:pt x="27322" y="19744"/>
                      <a:pt x="31985" y="17977"/>
                    </a:cubicBezTo>
                    <a:cubicBezTo>
                      <a:pt x="41480" y="14373"/>
                      <a:pt x="48318" y="12405"/>
                      <a:pt x="58463" y="6593"/>
                    </a:cubicBezTo>
                    <a:cubicBezTo>
                      <a:pt x="59313" y="6106"/>
                      <a:pt x="59197" y="6171"/>
                      <a:pt x="60086" y="5670"/>
                    </a:cubicBezTo>
                    <a:lnTo>
                      <a:pt x="600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7"/>
              <p:cNvSpPr/>
              <p:nvPr/>
            </p:nvSpPr>
            <p:spPr>
              <a:xfrm rot="10800000" flipH="1">
                <a:off x="8482600" y="0"/>
                <a:ext cx="692475" cy="288225"/>
              </a:xfrm>
              <a:custGeom>
                <a:avLst/>
                <a:gdLst/>
                <a:ahLst/>
                <a:cxnLst/>
                <a:rect l="l" t="t" r="r" b="b"/>
                <a:pathLst>
                  <a:path w="27699" h="11529" extrusionOk="0">
                    <a:moveTo>
                      <a:pt x="27699" y="0"/>
                    </a:moveTo>
                    <a:cubicBezTo>
                      <a:pt x="20373" y="3800"/>
                      <a:pt x="12482" y="6359"/>
                      <a:pt x="4839" y="9463"/>
                    </a:cubicBezTo>
                    <a:cubicBezTo>
                      <a:pt x="3215" y="10119"/>
                      <a:pt x="1598" y="10801"/>
                      <a:pt x="0" y="11528"/>
                    </a:cubicBezTo>
                    <a:lnTo>
                      <a:pt x="10567" y="11528"/>
                    </a:lnTo>
                    <a:cubicBezTo>
                      <a:pt x="16321" y="9307"/>
                      <a:pt x="22146" y="7235"/>
                      <a:pt x="27699" y="4579"/>
                    </a:cubicBezTo>
                    <a:lnTo>
                      <a:pt x="276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7"/>
              <p:cNvSpPr/>
              <p:nvPr/>
            </p:nvSpPr>
            <p:spPr>
              <a:xfrm rot="10800000" flipH="1">
                <a:off x="8256250" y="175"/>
                <a:ext cx="918825" cy="405125"/>
              </a:xfrm>
              <a:custGeom>
                <a:avLst/>
                <a:gdLst/>
                <a:ahLst/>
                <a:cxnLst/>
                <a:rect l="l" t="t" r="r" b="b"/>
                <a:pathLst>
                  <a:path w="36753" h="16205" extrusionOk="0">
                    <a:moveTo>
                      <a:pt x="36753" y="1"/>
                    </a:moveTo>
                    <a:cubicBezTo>
                      <a:pt x="35999" y="430"/>
                      <a:pt x="35246" y="839"/>
                      <a:pt x="34512" y="1228"/>
                    </a:cubicBezTo>
                    <a:cubicBezTo>
                      <a:pt x="27141" y="5067"/>
                      <a:pt x="19192" y="7638"/>
                      <a:pt x="11496" y="10756"/>
                    </a:cubicBezTo>
                    <a:cubicBezTo>
                      <a:pt x="7573" y="12347"/>
                      <a:pt x="3670" y="14100"/>
                      <a:pt x="1" y="16205"/>
                    </a:cubicBezTo>
                    <a:lnTo>
                      <a:pt x="9061" y="16205"/>
                    </a:lnTo>
                    <a:cubicBezTo>
                      <a:pt x="10658" y="15477"/>
                      <a:pt x="12275" y="14795"/>
                      <a:pt x="13899" y="14133"/>
                    </a:cubicBezTo>
                    <a:cubicBezTo>
                      <a:pt x="21536" y="11042"/>
                      <a:pt x="29427" y="8483"/>
                      <a:pt x="36753" y="4683"/>
                    </a:cubicBezTo>
                    <a:lnTo>
                      <a:pt x="367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7"/>
              <p:cNvSpPr/>
              <p:nvPr/>
            </p:nvSpPr>
            <p:spPr>
              <a:xfrm rot="10800000" flipH="1">
                <a:off x="8065000" y="175"/>
                <a:ext cx="111007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44403" h="21023" extrusionOk="0">
                    <a:moveTo>
                      <a:pt x="44403" y="0"/>
                    </a:moveTo>
                    <a:cubicBezTo>
                      <a:pt x="42851" y="961"/>
                      <a:pt x="41286" y="1857"/>
                      <a:pt x="39759" y="2650"/>
                    </a:cubicBezTo>
                    <a:cubicBezTo>
                      <a:pt x="32388" y="6501"/>
                      <a:pt x="24439" y="9073"/>
                      <a:pt x="16737" y="12190"/>
                    </a:cubicBezTo>
                    <a:cubicBezTo>
                      <a:pt x="10879" y="14561"/>
                      <a:pt x="5079" y="17308"/>
                      <a:pt x="1" y="21023"/>
                    </a:cubicBezTo>
                    <a:lnTo>
                      <a:pt x="7645" y="21023"/>
                    </a:lnTo>
                    <a:cubicBezTo>
                      <a:pt x="11320" y="18918"/>
                      <a:pt x="15217" y="17158"/>
                      <a:pt x="19140" y="15574"/>
                    </a:cubicBezTo>
                    <a:cubicBezTo>
                      <a:pt x="26842" y="12456"/>
                      <a:pt x="34791" y="9885"/>
                      <a:pt x="42162" y="6040"/>
                    </a:cubicBezTo>
                    <a:cubicBezTo>
                      <a:pt x="42896" y="5657"/>
                      <a:pt x="43649" y="5241"/>
                      <a:pt x="44403" y="4812"/>
                    </a:cubicBezTo>
                    <a:lnTo>
                      <a:pt x="444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7"/>
              <p:cNvSpPr/>
              <p:nvPr/>
            </p:nvSpPr>
            <p:spPr>
              <a:xfrm rot="10800000" flipH="1">
                <a:off x="7883650" y="175"/>
                <a:ext cx="1291425" cy="641175"/>
              </a:xfrm>
              <a:custGeom>
                <a:avLst/>
                <a:gdLst/>
                <a:ahLst/>
                <a:cxnLst/>
                <a:rect l="l" t="t" r="r" b="b"/>
                <a:pathLst>
                  <a:path w="51657" h="25647" extrusionOk="0">
                    <a:moveTo>
                      <a:pt x="51657" y="0"/>
                    </a:moveTo>
                    <a:cubicBezTo>
                      <a:pt x="50105" y="968"/>
                      <a:pt x="48540" y="1864"/>
                      <a:pt x="47013" y="2656"/>
                    </a:cubicBezTo>
                    <a:cubicBezTo>
                      <a:pt x="39642" y="6507"/>
                      <a:pt x="31732" y="9177"/>
                      <a:pt x="23991" y="12197"/>
                    </a:cubicBezTo>
                    <a:cubicBezTo>
                      <a:pt x="15106" y="15652"/>
                      <a:pt x="5072" y="21938"/>
                      <a:pt x="0" y="25647"/>
                    </a:cubicBezTo>
                    <a:lnTo>
                      <a:pt x="7255" y="25647"/>
                    </a:lnTo>
                    <a:cubicBezTo>
                      <a:pt x="10937" y="23542"/>
                      <a:pt x="22971" y="17204"/>
                      <a:pt x="26926" y="15704"/>
                    </a:cubicBezTo>
                    <a:cubicBezTo>
                      <a:pt x="34999" y="12645"/>
                      <a:pt x="40805" y="10976"/>
                      <a:pt x="49416" y="6040"/>
                    </a:cubicBezTo>
                    <a:cubicBezTo>
                      <a:pt x="50137" y="5631"/>
                      <a:pt x="50903" y="5248"/>
                      <a:pt x="51657" y="4819"/>
                    </a:cubicBezTo>
                    <a:lnTo>
                      <a:pt x="516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11" name="Google Shape;811;p37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 flipH="1"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Archivo Black"/>
              <a:buNone/>
              <a:defRPr sz="2700">
                <a:solidFill>
                  <a:schemeClr val="l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02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ter"/>
              <a:buChar char="●"/>
              <a:defRPr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ter"/>
              <a:buChar char="○"/>
              <a:defRPr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ter"/>
              <a:buChar char="■"/>
              <a:defRPr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ter"/>
              <a:buChar char="●"/>
              <a:defRPr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ter"/>
              <a:buChar char="○"/>
              <a:defRPr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ter"/>
              <a:buChar char="■"/>
              <a:defRPr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ter"/>
              <a:buChar char="●"/>
              <a:defRPr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ter"/>
              <a:buChar char="○"/>
              <a:defRPr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ter"/>
              <a:buChar char="■"/>
              <a:defRPr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81" r:id="rId4"/>
    <p:sldLayoutId id="2147483682" r:id="rId5"/>
    <p:sldLayoutId id="214748368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1"/>
          <p:cNvSpPr txBox="1">
            <a:spLocks noGrp="1"/>
          </p:cNvSpPr>
          <p:nvPr>
            <p:ph type="ctrTitle"/>
          </p:nvPr>
        </p:nvSpPr>
        <p:spPr>
          <a:xfrm>
            <a:off x="1153715" y="1523050"/>
            <a:ext cx="6836569" cy="25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Korea’s</a:t>
            </a:r>
            <a:br>
              <a:rPr lang="en" sz="7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7200" dirty="0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policies</a:t>
            </a:r>
            <a:endParaRPr sz="7200" dirty="0">
              <a:solidFill>
                <a:schemeClr val="l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3" name="Google Shape;823;p41"/>
          <p:cNvSpPr txBox="1">
            <a:spLocks noGrp="1"/>
          </p:cNvSpPr>
          <p:nvPr>
            <p:ph type="subTitle" idx="1"/>
          </p:nvPr>
        </p:nvSpPr>
        <p:spPr>
          <a:xfrm>
            <a:off x="2362799" y="3366754"/>
            <a:ext cx="4418400" cy="4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Sabrina Avellino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42"/>
          <p:cNvSpPr txBox="1">
            <a:spLocks noGrp="1"/>
          </p:cNvSpPr>
          <p:nvPr>
            <p:ph type="body" idx="1"/>
          </p:nvPr>
        </p:nvSpPr>
        <p:spPr>
          <a:xfrm>
            <a:off x="716801" y="1965333"/>
            <a:ext cx="7798550" cy="34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Armistice ends the Korean War; the South is devastated and faces an existential threat.</a:t>
            </a:r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 State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diplomacy under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Syngman Rhee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Mutual Defense Treaty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United States.</a:t>
            </a:r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goal: Securing American military protection and economic aid.</a:t>
            </a:r>
          </a:p>
        </p:txBody>
      </p:sp>
      <p:sp>
        <p:nvSpPr>
          <p:cNvPr id="950" name="Google Shape;950;p42"/>
          <p:cNvSpPr txBox="1">
            <a:spLocks noGrp="1"/>
          </p:cNvSpPr>
          <p:nvPr>
            <p:ph type="title"/>
          </p:nvPr>
        </p:nvSpPr>
        <p:spPr>
          <a:xfrm>
            <a:off x="716800" y="429700"/>
            <a:ext cx="771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1953-1960s: Survival and absolute alignment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>
          <a:extLst>
            <a:ext uri="{FF2B5EF4-FFF2-40B4-BE49-F238E27FC236}">
              <a16:creationId xmlns:a16="http://schemas.microsoft.com/office/drawing/2014/main" id="{98AFB4F1-2E22-8FF7-FA80-191FBDF7F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42">
            <a:extLst>
              <a:ext uri="{FF2B5EF4-FFF2-40B4-BE49-F238E27FC236}">
                <a16:creationId xmlns:a16="http://schemas.microsoft.com/office/drawing/2014/main" id="{F1F2662A-12E4-48F6-93ED-7C8CB17B44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6801" y="1965333"/>
            <a:ext cx="7798550" cy="34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Chung-hee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prioritizes the “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Miracle on the Han River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3429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 policy becomes a direct tool for rapid industrialization.</a:t>
            </a:r>
          </a:p>
          <a:p>
            <a:pPr marL="3429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 Normalization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$800 million in grants and loans.</a:t>
            </a:r>
          </a:p>
          <a:p>
            <a:pPr marL="3429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1964-1973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Vietnam War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over 300,000 troops to cement U.S. security guarantees and win lucrative business contracts.</a:t>
            </a:r>
          </a:p>
        </p:txBody>
      </p:sp>
      <p:sp>
        <p:nvSpPr>
          <p:cNvPr id="950" name="Google Shape;950;p42">
            <a:extLst>
              <a:ext uri="{FF2B5EF4-FFF2-40B4-BE49-F238E27FC236}">
                <a16:creationId xmlns:a16="http://schemas.microsoft.com/office/drawing/2014/main" id="{C0905149-423A-07F4-28CA-3A9EA76564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6800" y="429700"/>
            <a:ext cx="771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1960s-1970s: Developmental diplomacy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4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>
          <a:extLst>
            <a:ext uri="{FF2B5EF4-FFF2-40B4-BE49-F238E27FC236}">
              <a16:creationId xmlns:a16="http://schemas.microsoft.com/office/drawing/2014/main" id="{17A85EB6-4E44-2C78-8616-7A19472D4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42">
            <a:extLst>
              <a:ext uri="{FF2B5EF4-FFF2-40B4-BE49-F238E27FC236}">
                <a16:creationId xmlns:a16="http://schemas.microsoft.com/office/drawing/2014/main" id="{84E2D74F-0CA1-334F-F2A4-99A89E821A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2675" y="1277900"/>
            <a:ext cx="7798550" cy="34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just">
              <a:lnSpc>
                <a:spcPct val="150000"/>
              </a:lnSpc>
              <a:buSzPts val="11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1988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Seoul Olympics</a:t>
            </a:r>
          </a:p>
          <a:p>
            <a:pPr marL="342900" lvl="0" algn="just">
              <a:lnSpc>
                <a:spcPct val="150000"/>
              </a:lnSpc>
              <a:buSzPts val="1100"/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Korea democratizes and gains economic confidence. </a:t>
            </a:r>
          </a:p>
          <a:p>
            <a:pPr marL="342900" lvl="0" algn="just">
              <a:lnSpc>
                <a:spcPct val="150000"/>
              </a:lnSpc>
              <a:buSzPts val="1100"/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Roh Tae-woo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launches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Nordpolitik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reach out to North Korea’s traditional allies to isolate Pyongyang and open new markets.</a:t>
            </a:r>
          </a:p>
          <a:p>
            <a:pPr marL="342900" lvl="0" algn="just">
              <a:lnSpc>
                <a:spcPct val="150000"/>
              </a:lnSpc>
              <a:buSzPts val="11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diplomatic ties established with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USSR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algn="just">
              <a:lnSpc>
                <a:spcPct val="150000"/>
              </a:lnSpc>
              <a:buSzPts val="11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diplomatic ties established with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algn="just">
              <a:lnSpc>
                <a:spcPct val="150000"/>
              </a:lnSpc>
              <a:buSzPts val="11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both Koreas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 the 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50" name="Google Shape;950;p42">
            <a:extLst>
              <a:ext uri="{FF2B5EF4-FFF2-40B4-BE49-F238E27FC236}">
                <a16:creationId xmlns:a16="http://schemas.microsoft.com/office/drawing/2014/main" id="{E7E8C61C-8CE9-DB43-EF27-8613849E4D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6800" y="429700"/>
            <a:ext cx="771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1988-1993: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Nordpolitik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2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>
          <a:extLst>
            <a:ext uri="{FF2B5EF4-FFF2-40B4-BE49-F238E27FC236}">
              <a16:creationId xmlns:a16="http://schemas.microsoft.com/office/drawing/2014/main" id="{30B70771-745F-DD49-C5D6-4BCC32D9D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42">
            <a:extLst>
              <a:ext uri="{FF2B5EF4-FFF2-40B4-BE49-F238E27FC236}">
                <a16:creationId xmlns:a16="http://schemas.microsoft.com/office/drawing/2014/main" id="{AF139D2E-8EAD-309C-B4B8-7AE103021A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6800" y="1130755"/>
            <a:ext cx="7798550" cy="34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just">
              <a:lnSpc>
                <a:spcPct val="150000"/>
              </a:lnSpc>
              <a:buSzPts val="1100"/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Korea feels secure enough to pursue direct reconciliation.</a:t>
            </a:r>
          </a:p>
          <a:p>
            <a:pPr marL="342900" lvl="0" algn="just">
              <a:lnSpc>
                <a:spcPct val="150000"/>
              </a:lnSpc>
              <a:buSzPts val="1100"/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Dae-jung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Roh Moo-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hyun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Engagement, economic cooperation, and dialogue.</a:t>
            </a:r>
          </a:p>
          <a:p>
            <a:pPr marL="342900" lvl="0" algn="just">
              <a:lnSpc>
                <a:spcPct val="150000"/>
              </a:lnSpc>
              <a:buSzPts val="11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pillars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maintaining military deterrence, rejecting any attempt to absorb the North, and actively promoting reconciliation.</a:t>
            </a:r>
          </a:p>
          <a:p>
            <a:pPr marL="342900" lvl="0" algn="just">
              <a:lnSpc>
                <a:spcPct val="150000"/>
              </a:lnSpc>
              <a:buSzPts val="1100"/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Flexible reciprocity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-&gt; Separation of politics and economics; unconditional humanitarian aid.</a:t>
            </a:r>
          </a:p>
          <a:p>
            <a:pPr marL="342900" lvl="0" algn="just">
              <a:lnSpc>
                <a:spcPct val="150000"/>
              </a:lnSpc>
              <a:buSzPts val="11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Inter-Korean Summit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50" name="Google Shape;950;p42">
            <a:extLst>
              <a:ext uri="{FF2B5EF4-FFF2-40B4-BE49-F238E27FC236}">
                <a16:creationId xmlns:a16="http://schemas.microsoft.com/office/drawing/2014/main" id="{8D91A117-A51C-ECE4-03BB-0F196EE1FC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6800" y="251024"/>
            <a:ext cx="771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1998-2008: The Sunshine Policy</a:t>
            </a:r>
          </a:p>
        </p:txBody>
      </p:sp>
    </p:spTree>
    <p:extLst>
      <p:ext uri="{BB962C8B-B14F-4D97-AF65-F5344CB8AC3E}">
        <p14:creationId xmlns:p14="http://schemas.microsoft.com/office/powerpoint/2010/main" val="437896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>
          <a:extLst>
            <a:ext uri="{FF2B5EF4-FFF2-40B4-BE49-F238E27FC236}">
              <a16:creationId xmlns:a16="http://schemas.microsoft.com/office/drawing/2014/main" id="{378A5D70-C310-AF61-96ED-5D57D2AE5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42">
            <a:extLst>
              <a:ext uri="{FF2B5EF4-FFF2-40B4-BE49-F238E27FC236}">
                <a16:creationId xmlns:a16="http://schemas.microsoft.com/office/drawing/2014/main" id="{5A67AB35-7EC9-BB09-CECD-CF6E73DD36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2675" y="1845458"/>
            <a:ext cx="7798550" cy="34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just">
              <a:lnSpc>
                <a:spcPct val="150000"/>
              </a:lnSpc>
              <a:buSzPts val="1100"/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Korea leverages its top 15 economy status to become a global agenda-setter.</a:t>
            </a:r>
          </a:p>
          <a:p>
            <a:pPr marL="342900" lvl="0" algn="just">
              <a:lnSpc>
                <a:spcPct val="150000"/>
              </a:lnSpc>
              <a:buSzPts val="1100"/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Hosted the 2010 G20 Summit and built a massive, worldwide network of Free Trade Agreements (FTAs).</a:t>
            </a:r>
          </a:p>
          <a:p>
            <a:pPr marL="342900" lvl="0" algn="just">
              <a:lnSpc>
                <a:spcPct val="150000"/>
              </a:lnSpc>
              <a:buSzPts val="1100"/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Walking a diplomatic tightrope between the U.S. (security guarantor) and China (primary economic partner).</a:t>
            </a:r>
          </a:p>
          <a:p>
            <a:pPr marL="0" lvl="0" indent="0" algn="just">
              <a:lnSpc>
                <a:spcPct val="150000"/>
              </a:lnSpc>
              <a:buSzPts val="1100"/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0" name="Google Shape;950;p42">
            <a:extLst>
              <a:ext uri="{FF2B5EF4-FFF2-40B4-BE49-F238E27FC236}">
                <a16:creationId xmlns:a16="http://schemas.microsoft.com/office/drawing/2014/main" id="{1058072E-F7DF-9C77-CDB6-C8AD859A5B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6800" y="429700"/>
            <a:ext cx="771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2008-2017: “Global Korea” and Middle power rise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1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>
          <a:extLst>
            <a:ext uri="{FF2B5EF4-FFF2-40B4-BE49-F238E27FC236}">
              <a16:creationId xmlns:a16="http://schemas.microsoft.com/office/drawing/2014/main" id="{D1B1FE01-8755-C783-F116-A801AAF64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42">
            <a:extLst>
              <a:ext uri="{FF2B5EF4-FFF2-40B4-BE49-F238E27FC236}">
                <a16:creationId xmlns:a16="http://schemas.microsoft.com/office/drawing/2014/main" id="{41F13D53-AD74-2382-F834-C14003871B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2675" y="1319941"/>
            <a:ext cx="7798550" cy="34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  <a:buSzPts val="1100"/>
              <a:buNone/>
            </a:pPr>
            <a:r>
              <a:rPr 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2017-2022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Moon Jae-in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launched the </a:t>
            </a:r>
            <a:r>
              <a:rPr lang="en-US" sz="1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Southern Policy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diversify trade toward ASEAN and India, reducing reliance on the U.S. and China.</a:t>
            </a:r>
          </a:p>
          <a:p>
            <a:pPr marL="0" lvl="0" indent="0" algn="just">
              <a:lnSpc>
                <a:spcPct val="150000"/>
              </a:lnSpc>
              <a:buSzPts val="1100"/>
              <a:buNone/>
            </a:pPr>
            <a:r>
              <a:rPr 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2022-2025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Yoon Suk-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yeol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pushed the Indo-Pacific Strategy to become a “</a:t>
            </a:r>
            <a:r>
              <a:rPr lang="en-US" sz="1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Pivotal State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aligning strictly with the U.S. and Japan. Ended via impeachment.</a:t>
            </a:r>
          </a:p>
          <a:p>
            <a:pPr marL="0" lvl="0" indent="0" algn="just">
              <a:lnSpc>
                <a:spcPct val="150000"/>
              </a:lnSpc>
              <a:buSzPts val="1100"/>
              <a:buNone/>
            </a:pPr>
            <a:r>
              <a:rPr 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2025-Present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 Jae-myung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adopted </a:t>
            </a:r>
            <a:r>
              <a:rPr lang="en-US" sz="1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Pragmatic Diplomacy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balance the U.S. alliance with Chinese economic engagement amid domestic polarization.</a:t>
            </a:r>
          </a:p>
          <a:p>
            <a:pPr marL="0" lvl="0" indent="0" algn="just">
              <a:lnSpc>
                <a:spcPct val="150000"/>
              </a:lnSpc>
              <a:buSzPts val="1100"/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0" name="Google Shape;950;p42">
            <a:extLst>
              <a:ext uri="{FF2B5EF4-FFF2-40B4-BE49-F238E27FC236}">
                <a16:creationId xmlns:a16="http://schemas.microsoft.com/office/drawing/2014/main" id="{184B5AA3-0D7A-AED6-84A2-B90D53E743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6800" y="483476"/>
            <a:ext cx="771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2017-Present: The modern crossroads</a:t>
            </a:r>
          </a:p>
        </p:txBody>
      </p:sp>
    </p:spTree>
    <p:extLst>
      <p:ext uri="{BB962C8B-B14F-4D97-AF65-F5344CB8AC3E}">
        <p14:creationId xmlns:p14="http://schemas.microsoft.com/office/powerpoint/2010/main" val="137288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>
          <a:extLst>
            <a:ext uri="{FF2B5EF4-FFF2-40B4-BE49-F238E27FC236}">
              <a16:creationId xmlns:a16="http://schemas.microsoft.com/office/drawing/2014/main" id="{B55E36ED-FC00-4FA1-E370-11B6B6145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42">
            <a:extLst>
              <a:ext uri="{FF2B5EF4-FFF2-40B4-BE49-F238E27FC236}">
                <a16:creationId xmlns:a16="http://schemas.microsoft.com/office/drawing/2014/main" id="{39ABC037-4BA0-5E65-8EE2-8690EDA5B9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707600"/>
            <a:ext cx="9112457" cy="3435900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0" lvl="0" indent="0">
              <a:lnSpc>
                <a:spcPct val="150000"/>
              </a:lnSpc>
              <a:buSzPts val="1100"/>
              <a:buNone/>
            </a:pPr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</a:t>
            </a:r>
            <a:r>
              <a:rPr lang="en-US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Mirrors</a:t>
            </a:r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of National Identity:</a:t>
            </a:r>
          </a:p>
          <a:p>
            <a:pPr marL="0" lvl="0" indent="0">
              <a:lnSpc>
                <a:spcPct val="150000"/>
              </a:lnSpc>
              <a:buSzPts val="1100"/>
              <a:buNone/>
            </a:pPr>
            <a:r>
              <a:rPr lang="en-US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Korea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Security threat or blood-bound brother?</a:t>
            </a:r>
          </a:p>
          <a:p>
            <a:pPr marL="0" lvl="0" indent="0">
              <a:lnSpc>
                <a:spcPct val="150000"/>
              </a:lnSpc>
              <a:buSzPts val="1100"/>
              <a:buNone/>
            </a:pPr>
            <a:r>
              <a:rPr lang="en-US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United States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Symbol of freedom or dependency?</a:t>
            </a:r>
          </a:p>
          <a:p>
            <a:pPr marL="0" lvl="0" indent="0">
              <a:lnSpc>
                <a:spcPct val="150000"/>
              </a:lnSpc>
              <a:buSzPts val="1100"/>
              <a:buNone/>
            </a:pPr>
            <a:r>
              <a:rPr lang="en-US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Future partner or perpetual aggressor?</a:t>
            </a:r>
          </a:p>
          <a:p>
            <a:pPr marL="0" lvl="0" indent="0">
              <a:lnSpc>
                <a:spcPct val="150000"/>
              </a:lnSpc>
              <a:buSzPts val="1100"/>
              <a:buNone/>
            </a:pPr>
            <a:r>
              <a:rPr lang="en-US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Uneasy giant or vital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50000"/>
              </a:lnSpc>
              <a:buSzPts val="1100"/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SzPts val="1100"/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SzPts val="1100"/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50000"/>
              </a:lnSpc>
              <a:buSzPts val="1100"/>
              <a:buNone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MOFA’s Key Diplomatic Mission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r">
              <a:lnSpc>
                <a:spcPct val="150000"/>
              </a:lnSpc>
              <a:buSzPts val="1100"/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Peace and denuclearization.</a:t>
            </a:r>
          </a:p>
          <a:p>
            <a:pPr marL="285750" indent="-285750" algn="r">
              <a:lnSpc>
                <a:spcPct val="150000"/>
              </a:lnSpc>
              <a:buSzPts val="1100"/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Assertive cooperative diplomacy.</a:t>
            </a:r>
          </a:p>
          <a:p>
            <a:pPr marL="285750" indent="-285750" algn="r">
              <a:lnSpc>
                <a:spcPct val="150000"/>
              </a:lnSpc>
              <a:buSzPts val="1100"/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expansion (Northeast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Asia+Community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r">
              <a:lnSpc>
                <a:spcPct val="150000"/>
              </a:lnSpc>
              <a:buSzPts val="1100"/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Participatory diplomacy.</a:t>
            </a:r>
          </a:p>
          <a:p>
            <a:pPr marL="0" lvl="0" indent="0">
              <a:lnSpc>
                <a:spcPct val="150000"/>
              </a:lnSpc>
              <a:buSzPts val="1100"/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SzPts val="1100"/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0" name="Google Shape;950;p42">
            <a:extLst>
              <a:ext uri="{FF2B5EF4-FFF2-40B4-BE49-F238E27FC236}">
                <a16:creationId xmlns:a16="http://schemas.microsoft.com/office/drawing/2014/main" id="{64B43BC1-45DD-B984-75B3-8AEC42C08D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6850" y="261535"/>
            <a:ext cx="771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- The “Four Mirrors” and MOFA's Mission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793713"/>
      </p:ext>
    </p:extLst>
  </p:cSld>
  <p:clrMapOvr>
    <a:masterClrMapping/>
  </p:clrMapOvr>
</p:sld>
</file>

<file path=ppt/theme/theme1.xml><?xml version="1.0" encoding="utf-8"?>
<a:theme xmlns:a="http://schemas.openxmlformats.org/drawingml/2006/main" name="Samiljeol: Korean March 1st Movement by Slidesgo">
  <a:themeElements>
    <a:clrScheme name="Simple Light">
      <a:dk1>
        <a:srgbClr val="C22E3A"/>
      </a:dk1>
      <a:lt1>
        <a:srgbClr val="ECA0A0"/>
      </a:lt1>
      <a:dk2>
        <a:srgbClr val="FFD7D6"/>
      </a:dk2>
      <a:lt2>
        <a:srgbClr val="174783"/>
      </a:lt2>
      <a:accent1>
        <a:srgbClr val="2C5F96"/>
      </a:accent1>
      <a:accent2>
        <a:srgbClr val="7A98BE"/>
      </a:accent2>
      <a:accent3>
        <a:srgbClr val="E8F2F9"/>
      </a:accent3>
      <a:accent4>
        <a:srgbClr val="FFFFFF"/>
      </a:accent4>
      <a:accent5>
        <a:srgbClr val="4D4D4D"/>
      </a:accent5>
      <a:accent6>
        <a:srgbClr val="1A1A1A"/>
      </a:accent6>
      <a:hlink>
        <a:srgbClr val="1A1A1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480</Words>
  <Application>Microsoft Office PowerPoint</Application>
  <PresentationFormat>Presentazione su schermo (16:9)</PresentationFormat>
  <Paragraphs>47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Times New Roman</vt:lpstr>
      <vt:lpstr>Arial</vt:lpstr>
      <vt:lpstr>Inter</vt:lpstr>
      <vt:lpstr>Wingdings</vt:lpstr>
      <vt:lpstr>Archivo Black</vt:lpstr>
      <vt:lpstr>Samiljeol: Korean March 1st Movement by Slidesgo</vt:lpstr>
      <vt:lpstr>South Korea’s foreign policies</vt:lpstr>
      <vt:lpstr>1953-1960s: Survival and absolute alignment</vt:lpstr>
      <vt:lpstr>1960s-1970s: Developmental diplomacy</vt:lpstr>
      <vt:lpstr>1988-1993: Nordpolitik</vt:lpstr>
      <vt:lpstr>1998-2008: The Sunshine Policy</vt:lpstr>
      <vt:lpstr>2008-2017: “Global Korea” and Middle power rise</vt:lpstr>
      <vt:lpstr>2017-Present: The modern crossroads</vt:lpstr>
      <vt:lpstr>Conclusion - The “Four Mirrors” and MOFA's Mission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Utente</dc:creator>
  <cp:lastModifiedBy>AVELLINO SABRINA</cp:lastModifiedBy>
  <cp:revision>1</cp:revision>
  <dcterms:modified xsi:type="dcterms:W3CDTF">2026-03-23T20:55:06Z</dcterms:modified>
</cp:coreProperties>
</file>